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1" r:id="rId2"/>
    <p:sldId id="272" r:id="rId3"/>
    <p:sldId id="268" r:id="rId4"/>
    <p:sldId id="262" r:id="rId5"/>
    <p:sldId id="258" r:id="rId6"/>
    <p:sldId id="269" r:id="rId7"/>
    <p:sldId id="264" r:id="rId8"/>
    <p:sldId id="270" r:id="rId9"/>
    <p:sldId id="273" r:id="rId10"/>
    <p:sldId id="263" r:id="rId11"/>
  </p:sldIdLst>
  <p:sldSz cx="12192000" cy="6858000"/>
  <p:notesSz cx="6858000" cy="9144000"/>
  <p:defaultTextStyle>
    <a:defPPr>
      <a:defRPr lang="es-CO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3A"/>
    <a:srgbClr val="0033A3"/>
    <a:srgbClr val="009194"/>
    <a:srgbClr val="00BF68"/>
    <a:srgbClr val="21C57C"/>
    <a:srgbClr val="94D6C0"/>
    <a:srgbClr val="B6E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C5EACC-19E2-D64F-989A-A2C63ACAAF55}" v="296" dt="2024-10-22T18:09:16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21" autoAdjust="0"/>
    <p:restoredTop sz="88842" autoAdjust="0"/>
  </p:normalViewPr>
  <p:slideViewPr>
    <p:cSldViewPr snapToGrid="0">
      <p:cViewPr>
        <p:scale>
          <a:sx n="100" d="100"/>
          <a:sy n="100" d="100"/>
        </p:scale>
        <p:origin x="-139" y="29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4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Y ALEXANDER CASTAÑEDA DUITAMA" userId="a1f4f8bb-4998-48ca-b6c0-f60bb2598f8d" providerId="ADAL" clId="{18C5EACC-19E2-D64F-989A-A2C63ACAAF55}"/>
    <pc:docChg chg="undo custSel addSld modSld sldOrd modMainMaster">
      <pc:chgData name="FREDY ALEXANDER CASTAÑEDA DUITAMA" userId="a1f4f8bb-4998-48ca-b6c0-f60bb2598f8d" providerId="ADAL" clId="{18C5EACC-19E2-D64F-989A-A2C63ACAAF55}" dt="2024-10-22T18:09:31.290" v="1226" actId="1076"/>
      <pc:docMkLst>
        <pc:docMk/>
      </pc:docMkLst>
      <pc:sldChg chg="addSp delSp modSp mod ord">
        <pc:chgData name="FREDY ALEXANDER CASTAÑEDA DUITAMA" userId="a1f4f8bb-4998-48ca-b6c0-f60bb2598f8d" providerId="ADAL" clId="{18C5EACC-19E2-D64F-989A-A2C63ACAAF55}" dt="2024-10-22T17:52:44.396" v="1144" actId="20578"/>
        <pc:sldMkLst>
          <pc:docMk/>
          <pc:sldMk cId="4233818019" sldId="258"/>
        </pc:sldMkLst>
        <pc:spChg chg="mod">
          <ac:chgData name="FREDY ALEXANDER CASTAÑEDA DUITAMA" userId="a1f4f8bb-4998-48ca-b6c0-f60bb2598f8d" providerId="ADAL" clId="{18C5EACC-19E2-D64F-989A-A2C63ACAAF55}" dt="2024-10-22T16:19:10.288" v="545" actId="14100"/>
          <ac:spMkLst>
            <pc:docMk/>
            <pc:sldMk cId="4233818019" sldId="258"/>
            <ac:spMk id="14" creationId="{76164B46-1811-980D-398D-F2C63E8C81D2}"/>
          </ac:spMkLst>
        </pc:spChg>
        <pc:picChg chg="add del mod">
          <ac:chgData name="FREDY ALEXANDER CASTAÑEDA DUITAMA" userId="a1f4f8bb-4998-48ca-b6c0-f60bb2598f8d" providerId="ADAL" clId="{18C5EACC-19E2-D64F-989A-A2C63ACAAF55}" dt="2024-10-22T16:19:56.090" v="559" actId="21"/>
          <ac:picMkLst>
            <pc:docMk/>
            <pc:sldMk cId="4233818019" sldId="258"/>
            <ac:picMk id="2" creationId="{9BEA67EE-2377-759A-BF99-1E8496F0E088}"/>
          </ac:picMkLst>
        </pc:picChg>
        <pc:picChg chg="add mod">
          <ac:chgData name="FREDY ALEXANDER CASTAÑEDA DUITAMA" userId="a1f4f8bb-4998-48ca-b6c0-f60bb2598f8d" providerId="ADAL" clId="{18C5EACC-19E2-D64F-989A-A2C63ACAAF55}" dt="2024-10-22T16:43:03.639" v="717" actId="1076"/>
          <ac:picMkLst>
            <pc:docMk/>
            <pc:sldMk cId="4233818019" sldId="258"/>
            <ac:picMk id="3" creationId="{9CF7831D-B718-4344-C7C9-8BBA6EAF3A84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39:39.360" v="673" actId="478"/>
          <ac:picMkLst>
            <pc:docMk/>
            <pc:sldMk cId="4233818019" sldId="258"/>
            <ac:picMk id="4" creationId="{A55BEC65-F0E7-5D58-593E-F501E5B738FD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40:22.049" v="682" actId="478"/>
          <ac:picMkLst>
            <pc:docMk/>
            <pc:sldMk cId="4233818019" sldId="258"/>
            <ac:picMk id="5" creationId="{06DCAB46-C8C5-F1B0-27AE-314D81DF8D2A}"/>
          </ac:picMkLst>
        </pc:picChg>
        <pc:picChg chg="add mod">
          <ac:chgData name="FREDY ALEXANDER CASTAÑEDA DUITAMA" userId="a1f4f8bb-4998-48ca-b6c0-f60bb2598f8d" providerId="ADAL" clId="{18C5EACC-19E2-D64F-989A-A2C63ACAAF55}" dt="2024-10-22T16:43:03.639" v="717" actId="1076"/>
          <ac:picMkLst>
            <pc:docMk/>
            <pc:sldMk cId="4233818019" sldId="258"/>
            <ac:picMk id="6" creationId="{DAEA932A-872D-2B2C-DA71-0DD8687CCB5B}"/>
          </ac:picMkLst>
        </pc:picChg>
        <pc:picChg chg="add mod">
          <ac:chgData name="FREDY ALEXANDER CASTAÑEDA DUITAMA" userId="a1f4f8bb-4998-48ca-b6c0-f60bb2598f8d" providerId="ADAL" clId="{18C5EACC-19E2-D64F-989A-A2C63ACAAF55}" dt="2024-10-22T16:43:03.639" v="717" actId="1076"/>
          <ac:picMkLst>
            <pc:docMk/>
            <pc:sldMk cId="4233818019" sldId="258"/>
            <ac:picMk id="7" creationId="{036C5A49-F5F1-3F2E-E6D3-E847B12CD66F}"/>
          </ac:picMkLst>
        </pc:picChg>
      </pc:sldChg>
      <pc:sldChg chg="addSp delSp modSp mod modClrScheme chgLayout">
        <pc:chgData name="FREDY ALEXANDER CASTAÑEDA DUITAMA" userId="a1f4f8bb-4998-48ca-b6c0-f60bb2598f8d" providerId="ADAL" clId="{18C5EACC-19E2-D64F-989A-A2C63ACAAF55}" dt="2024-10-22T17:56:16.317" v="1173" actId="478"/>
        <pc:sldMkLst>
          <pc:docMk/>
          <pc:sldMk cId="942227466" sldId="259"/>
        </pc:sldMkLst>
        <pc:spChg chg="del">
          <ac:chgData name="FREDY ALEXANDER CASTAÑEDA DUITAMA" userId="a1f4f8bb-4998-48ca-b6c0-f60bb2598f8d" providerId="ADAL" clId="{18C5EACC-19E2-D64F-989A-A2C63ACAAF55}" dt="2024-10-22T15:51:58.088" v="319" actId="478"/>
          <ac:spMkLst>
            <pc:docMk/>
            <pc:sldMk cId="942227466" sldId="259"/>
            <ac:spMk id="2" creationId="{890BBA47-CA07-7A0A-70BF-01FC867FDB2F}"/>
          </ac:spMkLst>
        </pc:spChg>
        <pc:spChg chg="add del mod">
          <ac:chgData name="FREDY ALEXANDER CASTAÑEDA DUITAMA" userId="a1f4f8bb-4998-48ca-b6c0-f60bb2598f8d" providerId="ADAL" clId="{18C5EACC-19E2-D64F-989A-A2C63ACAAF55}" dt="2024-10-22T17:56:16.317" v="1173" actId="478"/>
          <ac:spMkLst>
            <pc:docMk/>
            <pc:sldMk cId="942227466" sldId="259"/>
            <ac:spMk id="3" creationId="{033D7218-D1D1-B5A3-D347-D338F5D61FD8}"/>
          </ac:spMkLst>
        </pc:spChg>
        <pc:spChg chg="mod">
          <ac:chgData name="FREDY ALEXANDER CASTAÑEDA DUITAMA" userId="a1f4f8bb-4998-48ca-b6c0-f60bb2598f8d" providerId="ADAL" clId="{18C5EACC-19E2-D64F-989A-A2C63ACAAF55}" dt="2024-10-22T17:55:51.214" v="1154" actId="1076"/>
          <ac:spMkLst>
            <pc:docMk/>
            <pc:sldMk cId="942227466" sldId="259"/>
            <ac:spMk id="4" creationId="{15BD4021-B294-8929-B636-4275663E2B2B}"/>
          </ac:spMkLst>
        </pc:spChg>
      </pc:sldChg>
      <pc:sldChg chg="addSp delSp modSp mod modClrScheme chgLayout">
        <pc:chgData name="FREDY ALEXANDER CASTAÑEDA DUITAMA" userId="a1f4f8bb-4998-48ca-b6c0-f60bb2598f8d" providerId="ADAL" clId="{18C5EACC-19E2-D64F-989A-A2C63ACAAF55}" dt="2024-10-22T16:09:53.413" v="538" actId="255"/>
        <pc:sldMkLst>
          <pc:docMk/>
          <pc:sldMk cId="3880559733" sldId="260"/>
        </pc:sldMkLst>
        <pc:spChg chg="add mod">
          <ac:chgData name="FREDY ALEXANDER CASTAÑEDA DUITAMA" userId="a1f4f8bb-4998-48ca-b6c0-f60bb2598f8d" providerId="ADAL" clId="{18C5EACC-19E2-D64F-989A-A2C63ACAAF55}" dt="2024-10-22T15:56:10.826" v="366" actId="1076"/>
          <ac:spMkLst>
            <pc:docMk/>
            <pc:sldMk cId="3880559733" sldId="260"/>
            <ac:spMk id="5" creationId="{3A5F270D-F7C4-184E-36A3-012D843158BB}"/>
          </ac:spMkLst>
        </pc:spChg>
        <pc:spChg chg="add mod">
          <ac:chgData name="FREDY ALEXANDER CASTAÑEDA DUITAMA" userId="a1f4f8bb-4998-48ca-b6c0-f60bb2598f8d" providerId="ADAL" clId="{18C5EACC-19E2-D64F-989A-A2C63ACAAF55}" dt="2024-10-22T15:56:15.064" v="370" actId="1076"/>
          <ac:spMkLst>
            <pc:docMk/>
            <pc:sldMk cId="3880559733" sldId="260"/>
            <ac:spMk id="6" creationId="{5451D01D-800C-0129-A270-8DEB8DF34EFC}"/>
          </ac:spMkLst>
        </pc:spChg>
        <pc:spChg chg="add mod">
          <ac:chgData name="FREDY ALEXANDER CASTAÑEDA DUITAMA" userId="a1f4f8bb-4998-48ca-b6c0-f60bb2598f8d" providerId="ADAL" clId="{18C5EACC-19E2-D64F-989A-A2C63ACAAF55}" dt="2024-10-22T15:56:10.826" v="366" actId="1076"/>
          <ac:spMkLst>
            <pc:docMk/>
            <pc:sldMk cId="3880559733" sldId="260"/>
            <ac:spMk id="8" creationId="{BEE320B1-953E-302A-7109-2AF991E03236}"/>
          </ac:spMkLst>
        </pc:spChg>
        <pc:spChg chg="del">
          <ac:chgData name="FREDY ALEXANDER CASTAÑEDA DUITAMA" userId="a1f4f8bb-4998-48ca-b6c0-f60bb2598f8d" providerId="ADAL" clId="{18C5EACC-19E2-D64F-989A-A2C63ACAAF55}" dt="2024-10-22T15:46:18.694" v="280" actId="21"/>
          <ac:spMkLst>
            <pc:docMk/>
            <pc:sldMk cId="3880559733" sldId="260"/>
            <ac:spMk id="10" creationId="{95FECF4E-45DF-4C79-5278-61B1AE06A302}"/>
          </ac:spMkLst>
        </pc:spChg>
        <pc:spChg chg="del">
          <ac:chgData name="FREDY ALEXANDER CASTAÑEDA DUITAMA" userId="a1f4f8bb-4998-48ca-b6c0-f60bb2598f8d" providerId="ADAL" clId="{18C5EACC-19E2-D64F-989A-A2C63ACAAF55}" dt="2024-10-22T15:46:18.694" v="280" actId="21"/>
          <ac:spMkLst>
            <pc:docMk/>
            <pc:sldMk cId="3880559733" sldId="260"/>
            <ac:spMk id="11" creationId="{F0C71E8F-70F0-D77E-CDBA-89C4310CA5DA}"/>
          </ac:spMkLst>
        </pc:spChg>
        <pc:spChg chg="add mod">
          <ac:chgData name="FREDY ALEXANDER CASTAÑEDA DUITAMA" userId="a1f4f8bb-4998-48ca-b6c0-f60bb2598f8d" providerId="ADAL" clId="{18C5EACC-19E2-D64F-989A-A2C63ACAAF55}" dt="2024-10-22T15:56:10.826" v="366" actId="1076"/>
          <ac:spMkLst>
            <pc:docMk/>
            <pc:sldMk cId="3880559733" sldId="260"/>
            <ac:spMk id="12" creationId="{EF225244-A5C9-78E6-CB12-E0B4F46DA020}"/>
          </ac:spMkLst>
        </pc:spChg>
        <pc:spChg chg="add del mod">
          <ac:chgData name="FREDY ALEXANDER CASTAÑEDA DUITAMA" userId="a1f4f8bb-4998-48ca-b6c0-f60bb2598f8d" providerId="ADAL" clId="{18C5EACC-19E2-D64F-989A-A2C63ACAAF55}" dt="2024-10-22T15:54:39.322" v="346" actId="478"/>
          <ac:spMkLst>
            <pc:docMk/>
            <pc:sldMk cId="3880559733" sldId="260"/>
            <ac:spMk id="13" creationId="{3BB58C47-F003-3772-99FD-5D5170AADFF2}"/>
          </ac:spMkLst>
        </pc:spChg>
        <pc:spChg chg="add mod">
          <ac:chgData name="FREDY ALEXANDER CASTAÑEDA DUITAMA" userId="a1f4f8bb-4998-48ca-b6c0-f60bb2598f8d" providerId="ADAL" clId="{18C5EACC-19E2-D64F-989A-A2C63ACAAF55}" dt="2024-10-22T15:53:50.283" v="336" actId="1076"/>
          <ac:spMkLst>
            <pc:docMk/>
            <pc:sldMk cId="3880559733" sldId="260"/>
            <ac:spMk id="14" creationId="{CDD6730E-FAD3-7DAE-993B-29E801E6278E}"/>
          </ac:spMkLst>
        </pc:spChg>
        <pc:spChg chg="del mod">
          <ac:chgData name="FREDY ALEXANDER CASTAÑEDA DUITAMA" userId="a1f4f8bb-4998-48ca-b6c0-f60bb2598f8d" providerId="ADAL" clId="{18C5EACC-19E2-D64F-989A-A2C63ACAAF55}" dt="2024-10-22T15:52:05.353" v="321" actId="478"/>
          <ac:spMkLst>
            <pc:docMk/>
            <pc:sldMk cId="3880559733" sldId="260"/>
            <ac:spMk id="15" creationId="{E59C867F-DAD3-A064-8BD4-4880B9944584}"/>
          </ac:spMkLst>
        </pc:spChg>
        <pc:spChg chg="mod">
          <ac:chgData name="FREDY ALEXANDER CASTAÑEDA DUITAMA" userId="a1f4f8bb-4998-48ca-b6c0-f60bb2598f8d" providerId="ADAL" clId="{18C5EACC-19E2-D64F-989A-A2C63ACAAF55}" dt="2024-10-22T15:49:56.274" v="310"/>
          <ac:spMkLst>
            <pc:docMk/>
            <pc:sldMk cId="3880559733" sldId="260"/>
            <ac:spMk id="18" creationId="{861074F2-7ECC-7D8F-9611-5B699D3AE33F}"/>
          </ac:spMkLst>
        </pc:spChg>
        <pc:spChg chg="mod">
          <ac:chgData name="FREDY ALEXANDER CASTAÑEDA DUITAMA" userId="a1f4f8bb-4998-48ca-b6c0-f60bb2598f8d" providerId="ADAL" clId="{18C5EACC-19E2-D64F-989A-A2C63ACAAF55}" dt="2024-10-22T15:49:56.274" v="310"/>
          <ac:spMkLst>
            <pc:docMk/>
            <pc:sldMk cId="3880559733" sldId="260"/>
            <ac:spMk id="19" creationId="{57476EFF-B807-0283-579B-FFEB62F45D94}"/>
          </ac:spMkLst>
        </pc:spChg>
        <pc:spChg chg="add del mod">
          <ac:chgData name="FREDY ALEXANDER CASTAÑEDA DUITAMA" userId="a1f4f8bb-4998-48ca-b6c0-f60bb2598f8d" providerId="ADAL" clId="{18C5EACC-19E2-D64F-989A-A2C63ACAAF55}" dt="2024-10-22T15:54:39.322" v="346" actId="478"/>
          <ac:spMkLst>
            <pc:docMk/>
            <pc:sldMk cId="3880559733" sldId="260"/>
            <ac:spMk id="20" creationId="{4346B7C1-8EEB-0344-5142-B38BFD5B027D}"/>
          </ac:spMkLst>
        </pc:spChg>
        <pc:spChg chg="add del mod">
          <ac:chgData name="FREDY ALEXANDER CASTAÑEDA DUITAMA" userId="a1f4f8bb-4998-48ca-b6c0-f60bb2598f8d" providerId="ADAL" clId="{18C5EACC-19E2-D64F-989A-A2C63ACAAF55}" dt="2024-10-22T15:54:39.322" v="346" actId="478"/>
          <ac:spMkLst>
            <pc:docMk/>
            <pc:sldMk cId="3880559733" sldId="260"/>
            <ac:spMk id="21" creationId="{1877E71C-1F31-0C19-BC6C-52535DE13BBF}"/>
          </ac:spMkLst>
        </pc:spChg>
        <pc:grpChg chg="add mod">
          <ac:chgData name="FREDY ALEXANDER CASTAÑEDA DUITAMA" userId="a1f4f8bb-4998-48ca-b6c0-f60bb2598f8d" providerId="ADAL" clId="{18C5EACC-19E2-D64F-989A-A2C63ACAAF55}" dt="2024-10-22T15:53:50.283" v="336" actId="1076"/>
          <ac:grpSpMkLst>
            <pc:docMk/>
            <pc:sldMk cId="3880559733" sldId="260"/>
            <ac:grpSpMk id="17" creationId="{DBBFC11B-7888-1D4F-702D-652846C0B3BE}"/>
          </ac:grpSpMkLst>
        </pc:grpChg>
        <pc:grpChg chg="add del mod">
          <ac:chgData name="FREDY ALEXANDER CASTAÑEDA DUITAMA" userId="a1f4f8bb-4998-48ca-b6c0-f60bb2598f8d" providerId="ADAL" clId="{18C5EACC-19E2-D64F-989A-A2C63ACAAF55}" dt="2024-10-22T15:54:35.456" v="345" actId="478"/>
          <ac:grpSpMkLst>
            <pc:docMk/>
            <pc:sldMk cId="3880559733" sldId="260"/>
            <ac:grpSpMk id="22" creationId="{775186C7-8885-40E0-C1CC-B074D6320F05}"/>
          </ac:grpSpMkLst>
        </pc:grpChg>
        <pc:graphicFrameChg chg="add mod modGraphic">
          <ac:chgData name="FREDY ALEXANDER CASTAÑEDA DUITAMA" userId="a1f4f8bb-4998-48ca-b6c0-f60bb2598f8d" providerId="ADAL" clId="{18C5EACC-19E2-D64F-989A-A2C63ACAAF55}" dt="2024-10-22T16:09:53.413" v="538" actId="255"/>
          <ac:graphicFrameMkLst>
            <pc:docMk/>
            <pc:sldMk cId="3880559733" sldId="260"/>
            <ac:graphicFrameMk id="4" creationId="{8B83E0A5-1047-1504-F1FA-90875A7D650D}"/>
          </ac:graphicFrameMkLst>
        </pc:graphicFrameChg>
        <pc:graphicFrameChg chg="del">
          <ac:chgData name="FREDY ALEXANDER CASTAÑEDA DUITAMA" userId="a1f4f8bb-4998-48ca-b6c0-f60bb2598f8d" providerId="ADAL" clId="{18C5EACC-19E2-D64F-989A-A2C63ACAAF55}" dt="2024-10-22T15:46:18.694" v="280" actId="21"/>
          <ac:graphicFrameMkLst>
            <pc:docMk/>
            <pc:sldMk cId="3880559733" sldId="260"/>
            <ac:graphicFrameMk id="9" creationId="{60FE9A29-F5DE-B46A-58D9-DD3E67E0D7E0}"/>
          </ac:graphicFrameMkLst>
        </pc:graphicFrameChg>
        <pc:picChg chg="add mod">
          <ac:chgData name="FREDY ALEXANDER CASTAÑEDA DUITAMA" userId="a1f4f8bb-4998-48ca-b6c0-f60bb2598f8d" providerId="ADAL" clId="{18C5EACC-19E2-D64F-989A-A2C63ACAAF55}" dt="2024-10-22T15:57:53.684" v="380" actId="1076"/>
          <ac:picMkLst>
            <pc:docMk/>
            <pc:sldMk cId="3880559733" sldId="260"/>
            <ac:picMk id="3" creationId="{6266E569-8F02-7F44-24E2-D5CBC33E97B5}"/>
          </ac:picMkLst>
        </pc:picChg>
        <pc:picChg chg="add del mod">
          <ac:chgData name="FREDY ALEXANDER CASTAÑEDA DUITAMA" userId="a1f4f8bb-4998-48ca-b6c0-f60bb2598f8d" providerId="ADAL" clId="{18C5EACC-19E2-D64F-989A-A2C63ACAAF55}" dt="2024-10-22T15:58:21.640" v="469" actId="21"/>
          <ac:picMkLst>
            <pc:docMk/>
            <pc:sldMk cId="3880559733" sldId="260"/>
            <ac:picMk id="24" creationId="{73CD34A2-A207-371F-F965-E3DA75F3D5A6}"/>
          </ac:picMkLst>
        </pc:picChg>
        <pc:picChg chg="add mod">
          <ac:chgData name="FREDY ALEXANDER CASTAÑEDA DUITAMA" userId="a1f4f8bb-4998-48ca-b6c0-f60bb2598f8d" providerId="ADAL" clId="{18C5EACC-19E2-D64F-989A-A2C63ACAAF55}" dt="2024-10-22T15:59:19.661" v="483" actId="1076"/>
          <ac:picMkLst>
            <pc:docMk/>
            <pc:sldMk cId="3880559733" sldId="260"/>
            <ac:picMk id="25" creationId="{D04E1221-100F-BE80-D1EA-6E718C4BFB84}"/>
          </ac:picMkLst>
        </pc:picChg>
        <pc:picChg chg="add mod">
          <ac:chgData name="FREDY ALEXANDER CASTAÑEDA DUITAMA" userId="a1f4f8bb-4998-48ca-b6c0-f60bb2598f8d" providerId="ADAL" clId="{18C5EACC-19E2-D64F-989A-A2C63ACAAF55}" dt="2024-10-22T15:59:01.111" v="482" actId="167"/>
          <ac:picMkLst>
            <pc:docMk/>
            <pc:sldMk cId="3880559733" sldId="260"/>
            <ac:picMk id="26" creationId="{1A846E43-861C-18C9-2DAE-5D93DD961756}"/>
          </ac:picMkLst>
        </pc:picChg>
      </pc:sldChg>
      <pc:sldChg chg="addSp delSp modSp mod">
        <pc:chgData name="FREDY ALEXANDER CASTAÑEDA DUITAMA" userId="a1f4f8bb-4998-48ca-b6c0-f60bb2598f8d" providerId="ADAL" clId="{18C5EACC-19E2-D64F-989A-A2C63ACAAF55}" dt="2024-10-22T17:51:40.919" v="1135" actId="1076"/>
        <pc:sldMkLst>
          <pc:docMk/>
          <pc:sldMk cId="2460581115" sldId="261"/>
        </pc:sldMkLst>
        <pc:spChg chg="add del">
          <ac:chgData name="FREDY ALEXANDER CASTAÑEDA DUITAMA" userId="a1f4f8bb-4998-48ca-b6c0-f60bb2598f8d" providerId="ADAL" clId="{18C5EACC-19E2-D64F-989A-A2C63ACAAF55}" dt="2024-10-22T15:42:20.074" v="271" actId="931"/>
          <ac:spMkLst>
            <pc:docMk/>
            <pc:sldMk cId="2460581115" sldId="261"/>
            <ac:spMk id="2" creationId="{2CC130D7-8A85-E8ED-F269-D058D05EFBD2}"/>
          </ac:spMkLst>
        </pc:spChg>
        <pc:spChg chg="add del">
          <ac:chgData name="FREDY ALEXANDER CASTAÑEDA DUITAMA" userId="a1f4f8bb-4998-48ca-b6c0-f60bb2598f8d" providerId="ADAL" clId="{18C5EACC-19E2-D64F-989A-A2C63ACAAF55}" dt="2024-10-22T15:42:22.681" v="272" actId="931"/>
          <ac:spMkLst>
            <pc:docMk/>
            <pc:sldMk cId="2460581115" sldId="261"/>
            <ac:spMk id="3" creationId="{39052938-AFB2-7A3C-8929-A4031550BBCB}"/>
          </ac:spMkLst>
        </pc:spChg>
        <pc:spChg chg="add del">
          <ac:chgData name="FREDY ALEXANDER CASTAÑEDA DUITAMA" userId="a1f4f8bb-4998-48ca-b6c0-f60bb2598f8d" providerId="ADAL" clId="{18C5EACC-19E2-D64F-989A-A2C63ACAAF55}" dt="2024-10-22T15:42:25.511" v="273" actId="931"/>
          <ac:spMkLst>
            <pc:docMk/>
            <pc:sldMk cId="2460581115" sldId="261"/>
            <ac:spMk id="4" creationId="{45AC7AAB-6D1F-9B2C-0FDB-A0D4AB1ADE9E}"/>
          </ac:spMkLst>
        </pc:spChg>
        <pc:spChg chg="add del">
          <ac:chgData name="FREDY ALEXANDER CASTAÑEDA DUITAMA" userId="a1f4f8bb-4998-48ca-b6c0-f60bb2598f8d" providerId="ADAL" clId="{18C5EACC-19E2-D64F-989A-A2C63ACAAF55}" dt="2024-10-22T15:42:28.222" v="274" actId="931"/>
          <ac:spMkLst>
            <pc:docMk/>
            <pc:sldMk cId="2460581115" sldId="261"/>
            <ac:spMk id="5" creationId="{6B57CE7A-C1FB-4A81-C33D-BA514CB1FEB3}"/>
          </ac:spMkLst>
        </pc:spChg>
        <pc:spChg chg="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23" creationId="{377811DB-4445-AA85-4607-4DB5DB015699}"/>
          </ac:spMkLst>
        </pc:spChg>
        <pc:spChg chg="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24" creationId="{67405302-E4A6-464E-3D81-40FB20751B00}"/>
          </ac:spMkLst>
        </pc:spChg>
        <pc:spChg chg="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25" creationId="{9A17C857-04F7-2566-3520-2D7731BD99B4}"/>
          </ac:spMkLst>
        </pc:spChg>
        <pc:spChg chg="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26" creationId="{C16FA401-AC8D-D344-1951-D47A5F7EE418}"/>
          </ac:spMkLst>
        </pc:spChg>
        <pc:spChg chg="add mod">
          <ac:chgData name="FREDY ALEXANDER CASTAÑEDA DUITAMA" userId="a1f4f8bb-4998-48ca-b6c0-f60bb2598f8d" providerId="ADAL" clId="{18C5EACC-19E2-D64F-989A-A2C63ACAAF55}" dt="2024-10-22T16:09:06.577" v="535" actId="1076"/>
          <ac:spMkLst>
            <pc:docMk/>
            <pc:sldMk cId="2460581115" sldId="261"/>
            <ac:spMk id="28" creationId="{1EEBCB78-3750-2419-B5AE-3284F5EA03F1}"/>
          </ac:spMkLst>
        </pc:spChg>
        <pc:spChg chg="add del mod">
          <ac:chgData name="FREDY ALEXANDER CASTAÑEDA DUITAMA" userId="a1f4f8bb-4998-48ca-b6c0-f60bb2598f8d" providerId="ADAL" clId="{18C5EACC-19E2-D64F-989A-A2C63ACAAF55}" dt="2024-10-22T16:08:42.989" v="532" actId="478"/>
          <ac:spMkLst>
            <pc:docMk/>
            <pc:sldMk cId="2460581115" sldId="261"/>
            <ac:spMk id="29" creationId="{44DD85A0-1EAE-C2C6-F87D-3B4C2EECA90D}"/>
          </ac:spMkLst>
        </pc:spChg>
        <pc:spChg chg="add mod">
          <ac:chgData name="FREDY ALEXANDER CASTAÑEDA DUITAMA" userId="a1f4f8bb-4998-48ca-b6c0-f60bb2598f8d" providerId="ADAL" clId="{18C5EACC-19E2-D64F-989A-A2C63ACAAF55}" dt="2024-10-22T16:09:06.577" v="535" actId="1076"/>
          <ac:spMkLst>
            <pc:docMk/>
            <pc:sldMk cId="2460581115" sldId="261"/>
            <ac:spMk id="30" creationId="{FE05B617-A247-A859-34D6-6061E5E49B16}"/>
          </ac:spMkLst>
        </pc:spChg>
        <pc:spChg chg="add 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58" creationId="{8FEC3856-74F4-0934-D605-3DA57A74225E}"/>
          </ac:spMkLst>
        </pc:spChg>
        <pc:spChg chg="add 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59" creationId="{83827BB4-B582-0C3B-3818-8C56DC4D26CF}"/>
          </ac:spMkLst>
        </pc:spChg>
        <pc:spChg chg="add 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60" creationId="{831E4C22-1AAE-AB4B-2825-7546992A5560}"/>
          </ac:spMkLst>
        </pc:spChg>
        <pc:spChg chg="add 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61" creationId="{CBD2AC8F-FCBA-4FBA-C563-4ADDDCF986CC}"/>
          </ac:spMkLst>
        </pc:spChg>
        <pc:spChg chg="del">
          <ac:chgData name="FREDY ALEXANDER CASTAÑEDA DUITAMA" userId="a1f4f8bb-4998-48ca-b6c0-f60bb2598f8d" providerId="ADAL" clId="{18C5EACC-19E2-D64F-989A-A2C63ACAAF55}" dt="2024-10-22T16:02:18.738" v="504" actId="478"/>
          <ac:spMkLst>
            <pc:docMk/>
            <pc:sldMk cId="2460581115" sldId="261"/>
            <ac:spMk id="62" creationId="{05DE09E5-421D-003B-77E0-A71C53B86AEE}"/>
          </ac:spMkLst>
        </pc:spChg>
        <pc:spChg chg="del">
          <ac:chgData name="FREDY ALEXANDER CASTAÑEDA DUITAMA" userId="a1f4f8bb-4998-48ca-b6c0-f60bb2598f8d" providerId="ADAL" clId="{18C5EACC-19E2-D64F-989A-A2C63ACAAF55}" dt="2024-10-22T16:02:18.738" v="504" actId="478"/>
          <ac:spMkLst>
            <pc:docMk/>
            <pc:sldMk cId="2460581115" sldId="261"/>
            <ac:spMk id="63" creationId="{D8D28AC1-A1C7-0554-9781-3C5A20CB6754}"/>
          </ac:spMkLst>
        </pc:spChg>
        <pc:spChg chg="del">
          <ac:chgData name="FREDY ALEXANDER CASTAÑEDA DUITAMA" userId="a1f4f8bb-4998-48ca-b6c0-f60bb2598f8d" providerId="ADAL" clId="{18C5EACC-19E2-D64F-989A-A2C63ACAAF55}" dt="2024-10-22T16:02:18.738" v="504" actId="478"/>
          <ac:spMkLst>
            <pc:docMk/>
            <pc:sldMk cId="2460581115" sldId="261"/>
            <ac:spMk id="64" creationId="{09526C78-D8E4-0617-CD46-BED16B7C6628}"/>
          </ac:spMkLst>
        </pc:spChg>
        <pc:spChg chg="del mod">
          <ac:chgData name="FREDY ALEXANDER CASTAÑEDA DUITAMA" userId="a1f4f8bb-4998-48ca-b6c0-f60bb2598f8d" providerId="ADAL" clId="{18C5EACC-19E2-D64F-989A-A2C63ACAAF55}" dt="2024-10-22T16:02:18.738" v="504" actId="478"/>
          <ac:spMkLst>
            <pc:docMk/>
            <pc:sldMk cId="2460581115" sldId="261"/>
            <ac:spMk id="65" creationId="{20ED19DA-B110-ED4C-3EE1-0F697B4171EE}"/>
          </ac:spMkLst>
        </pc:spChg>
        <pc:spChg chg="del mod">
          <ac:chgData name="FREDY ALEXANDER CASTAÑEDA DUITAMA" userId="a1f4f8bb-4998-48ca-b6c0-f60bb2598f8d" providerId="ADAL" clId="{18C5EACC-19E2-D64F-989A-A2C63ACAAF55}" dt="2024-10-22T16:05:21.431" v="520" actId="478"/>
          <ac:spMkLst>
            <pc:docMk/>
            <pc:sldMk cId="2460581115" sldId="261"/>
            <ac:spMk id="66" creationId="{72B16F8F-E1F8-C635-2B2F-4C77D48FCC93}"/>
          </ac:spMkLst>
        </pc:spChg>
        <pc:picChg chg="add mod">
          <ac:chgData name="FREDY ALEXANDER CASTAÑEDA DUITAMA" userId="a1f4f8bb-4998-48ca-b6c0-f60bb2598f8d" providerId="ADAL" clId="{18C5EACC-19E2-D64F-989A-A2C63ACAAF55}" dt="2024-10-22T15:41:55.430" v="270" actId="931"/>
          <ac:picMkLst>
            <pc:docMk/>
            <pc:sldMk cId="2460581115" sldId="261"/>
            <ac:picMk id="8" creationId="{032B1357-EEF9-6173-9194-87EE114EA3CD}"/>
          </ac:picMkLst>
        </pc:picChg>
        <pc:picChg chg="add mod">
          <ac:chgData name="FREDY ALEXANDER CASTAÑEDA DUITAMA" userId="a1f4f8bb-4998-48ca-b6c0-f60bb2598f8d" providerId="ADAL" clId="{18C5EACC-19E2-D64F-989A-A2C63ACAAF55}" dt="2024-10-22T15:41:55.053" v="269" actId="931"/>
          <ac:picMkLst>
            <pc:docMk/>
            <pc:sldMk cId="2460581115" sldId="261"/>
            <ac:picMk id="10" creationId="{300CB760-D55F-77AC-4A41-B2D451D143DD}"/>
          </ac:picMkLst>
        </pc:picChg>
        <pc:picChg chg="add mod">
          <ac:chgData name="FREDY ALEXANDER CASTAÑEDA DUITAMA" userId="a1f4f8bb-4998-48ca-b6c0-f60bb2598f8d" providerId="ADAL" clId="{18C5EACC-19E2-D64F-989A-A2C63ACAAF55}" dt="2024-10-22T15:41:54.639" v="268" actId="931"/>
          <ac:picMkLst>
            <pc:docMk/>
            <pc:sldMk cId="2460581115" sldId="261"/>
            <ac:picMk id="12" creationId="{399FD046-F612-266E-4C42-B2EAF9326F9D}"/>
          </ac:picMkLst>
        </pc:picChg>
        <pc:picChg chg="add mod">
          <ac:chgData name="FREDY ALEXANDER CASTAÑEDA DUITAMA" userId="a1f4f8bb-4998-48ca-b6c0-f60bb2598f8d" providerId="ADAL" clId="{18C5EACC-19E2-D64F-989A-A2C63ACAAF55}" dt="2024-10-22T15:41:54.210" v="267" actId="931"/>
          <ac:picMkLst>
            <pc:docMk/>
            <pc:sldMk cId="2460581115" sldId="261"/>
            <ac:picMk id="14" creationId="{30CE0591-146D-A7B8-76F8-4291E07B0699}"/>
          </ac:picMkLst>
        </pc:picChg>
        <pc:picChg chg="add mod">
          <ac:chgData name="FREDY ALEXANDER CASTAÑEDA DUITAMA" userId="a1f4f8bb-4998-48ca-b6c0-f60bb2598f8d" providerId="ADAL" clId="{18C5EACC-19E2-D64F-989A-A2C63ACAAF55}" dt="2024-10-22T15:42:20.074" v="271" actId="931"/>
          <ac:picMkLst>
            <pc:docMk/>
            <pc:sldMk cId="2460581115" sldId="261"/>
            <ac:picMk id="16" creationId="{DCBDD3E1-D29A-3127-9791-DCF58B4401C6}"/>
          </ac:picMkLst>
        </pc:picChg>
        <pc:picChg chg="add mod">
          <ac:chgData name="FREDY ALEXANDER CASTAÑEDA DUITAMA" userId="a1f4f8bb-4998-48ca-b6c0-f60bb2598f8d" providerId="ADAL" clId="{18C5EACC-19E2-D64F-989A-A2C63ACAAF55}" dt="2024-10-22T15:42:22.681" v="272" actId="931"/>
          <ac:picMkLst>
            <pc:docMk/>
            <pc:sldMk cId="2460581115" sldId="261"/>
            <ac:picMk id="18" creationId="{1646C0A8-1408-8F38-C627-7542E3171978}"/>
          </ac:picMkLst>
        </pc:picChg>
        <pc:picChg chg="add mod">
          <ac:chgData name="FREDY ALEXANDER CASTAÑEDA DUITAMA" userId="a1f4f8bb-4998-48ca-b6c0-f60bb2598f8d" providerId="ADAL" clId="{18C5EACC-19E2-D64F-989A-A2C63ACAAF55}" dt="2024-10-22T15:42:25.511" v="273" actId="931"/>
          <ac:picMkLst>
            <pc:docMk/>
            <pc:sldMk cId="2460581115" sldId="261"/>
            <ac:picMk id="20" creationId="{44FCA44B-AC46-6BDA-D8D1-8A9DD8DC61AD}"/>
          </ac:picMkLst>
        </pc:picChg>
        <pc:picChg chg="add mod">
          <ac:chgData name="FREDY ALEXANDER CASTAÑEDA DUITAMA" userId="a1f4f8bb-4998-48ca-b6c0-f60bb2598f8d" providerId="ADAL" clId="{18C5EACC-19E2-D64F-989A-A2C63ACAAF55}" dt="2024-10-22T15:42:28.222" v="274" actId="931"/>
          <ac:picMkLst>
            <pc:docMk/>
            <pc:sldMk cId="2460581115" sldId="261"/>
            <ac:picMk id="22" creationId="{8F86D12C-4161-991D-4A01-16B311ECA78E}"/>
          </ac:picMkLst>
        </pc:picChg>
        <pc:picChg chg="add mod">
          <ac:chgData name="FREDY ALEXANDER CASTAÑEDA DUITAMA" userId="a1f4f8bb-4998-48ca-b6c0-f60bb2598f8d" providerId="ADAL" clId="{18C5EACC-19E2-D64F-989A-A2C63ACAAF55}" dt="2024-10-22T16:04:39.087" v="516"/>
          <ac:picMkLst>
            <pc:docMk/>
            <pc:sldMk cId="2460581115" sldId="261"/>
            <ac:picMk id="27" creationId="{6377E2D9-F4BA-C4E0-69E4-2ED7B22E91AC}"/>
          </ac:picMkLst>
        </pc:picChg>
        <pc:picChg chg="add del mod">
          <ac:chgData name="FREDY ALEXANDER CASTAÑEDA DUITAMA" userId="a1f4f8bb-4998-48ca-b6c0-f60bb2598f8d" providerId="ADAL" clId="{18C5EACC-19E2-D64F-989A-A2C63ACAAF55}" dt="2024-10-22T17:51:15.708" v="1129" actId="21"/>
          <ac:picMkLst>
            <pc:docMk/>
            <pc:sldMk cId="2460581115" sldId="261"/>
            <ac:picMk id="31" creationId="{0216DF17-EC10-5E8B-5AB6-C8E703C95DB6}"/>
          </ac:picMkLst>
        </pc:picChg>
        <pc:picChg chg="add mod">
          <ac:chgData name="FREDY ALEXANDER CASTAÑEDA DUITAMA" userId="a1f4f8bb-4998-48ca-b6c0-f60bb2598f8d" providerId="ADAL" clId="{18C5EACC-19E2-D64F-989A-A2C63ACAAF55}" dt="2024-10-22T17:51:40.919" v="1135" actId="1076"/>
          <ac:picMkLst>
            <pc:docMk/>
            <pc:sldMk cId="2460581115" sldId="261"/>
            <ac:picMk id="32" creationId="{D44F4547-A8F3-14CA-9E23-434C1A13F992}"/>
          </ac:picMkLst>
        </pc:picChg>
      </pc:sldChg>
      <pc:sldChg chg="addSp delSp modSp mod">
        <pc:chgData name="FREDY ALEXANDER CASTAÑEDA DUITAMA" userId="a1f4f8bb-4998-48ca-b6c0-f60bb2598f8d" providerId="ADAL" clId="{18C5EACC-19E2-D64F-989A-A2C63ACAAF55}" dt="2024-10-22T17:52:27.878" v="1143" actId="1076"/>
        <pc:sldMkLst>
          <pc:docMk/>
          <pc:sldMk cId="1614130263" sldId="262"/>
        </pc:sldMkLst>
        <pc:grpChg chg="add mod">
          <ac:chgData name="FREDY ALEXANDER CASTAÑEDA DUITAMA" userId="a1f4f8bb-4998-48ca-b6c0-f60bb2598f8d" providerId="ADAL" clId="{18C5EACC-19E2-D64F-989A-A2C63ACAAF55}" dt="2024-10-22T17:52:27.878" v="1143" actId="1076"/>
          <ac:grpSpMkLst>
            <pc:docMk/>
            <pc:sldMk cId="1614130263" sldId="262"/>
            <ac:grpSpMk id="19" creationId="{F6E43815-7201-823B-77BA-A89E9C4E455B}"/>
          </ac:grpSpMkLst>
        </pc:grpChg>
        <pc:picChg chg="add del mod">
          <ac:chgData name="FREDY ALEXANDER CASTAÑEDA DUITAMA" userId="a1f4f8bb-4998-48ca-b6c0-f60bb2598f8d" providerId="ADAL" clId="{18C5EACC-19E2-D64F-989A-A2C63ACAAF55}" dt="2024-10-22T16:03:31.930" v="515" actId="478"/>
          <ac:picMkLst>
            <pc:docMk/>
            <pc:sldMk cId="1614130263" sldId="262"/>
            <ac:picMk id="3" creationId="{88B06167-5D00-291D-ABB4-9FA842EE6834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03:31.930" v="515" actId="478"/>
          <ac:picMkLst>
            <pc:docMk/>
            <pc:sldMk cId="1614130263" sldId="262"/>
            <ac:picMk id="4" creationId="{0486AB43-930C-4D61-D8B1-4D2AA2E3F1F0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03:31.930" v="515" actId="478"/>
          <ac:picMkLst>
            <pc:docMk/>
            <pc:sldMk cId="1614130263" sldId="262"/>
            <ac:picMk id="5" creationId="{8003CA33-5DFC-A261-D6CB-170B710E5AB7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03:31.930" v="515" actId="478"/>
          <ac:picMkLst>
            <pc:docMk/>
            <pc:sldMk cId="1614130263" sldId="262"/>
            <ac:picMk id="6" creationId="{2067AB19-EC16-8EB0-D863-CD73C4538FF0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20:56.273" v="570" actId="21"/>
          <ac:picMkLst>
            <pc:docMk/>
            <pc:sldMk cId="1614130263" sldId="262"/>
            <ac:picMk id="8" creationId="{74B21B00-90B9-C73C-CB4D-A99D7512417E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19:15.058" v="546" actId="21"/>
          <ac:picMkLst>
            <pc:docMk/>
            <pc:sldMk cId="1614130263" sldId="262"/>
            <ac:picMk id="10" creationId="{21D5D111-82C6-28E8-59A1-D45134C68061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18:54.262" v="542" actId="21"/>
          <ac:picMkLst>
            <pc:docMk/>
            <pc:sldMk cId="1614130263" sldId="262"/>
            <ac:picMk id="12" creationId="{D7CD2861-6BF3-C06D-2E32-F73688213DE9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19:30.798" v="552" actId="21"/>
          <ac:picMkLst>
            <pc:docMk/>
            <pc:sldMk cId="1614130263" sldId="262"/>
            <ac:picMk id="14" creationId="{4DA8C491-9FFC-7302-B846-EBF31FFA70E2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20:43.605" v="565" actId="21"/>
          <ac:picMkLst>
            <pc:docMk/>
            <pc:sldMk cId="1614130263" sldId="262"/>
            <ac:picMk id="15" creationId="{C8A1B0F4-2077-4F6E-07DE-BCD10FDA64FA}"/>
          </ac:picMkLst>
        </pc:picChg>
        <pc:picChg chg="add mod">
          <ac:chgData name="FREDY ALEXANDER CASTAÑEDA DUITAMA" userId="a1f4f8bb-4998-48ca-b6c0-f60bb2598f8d" providerId="ADAL" clId="{18C5EACC-19E2-D64F-989A-A2C63ACAAF55}" dt="2024-10-22T17:52:01.278" v="1138" actId="14100"/>
          <ac:picMkLst>
            <pc:docMk/>
            <pc:sldMk cId="1614130263" sldId="262"/>
            <ac:picMk id="16" creationId="{806F8ED3-4723-048C-5305-68EA3A89F505}"/>
          </ac:picMkLst>
        </pc:picChg>
        <pc:picChg chg="add mod modCrop">
          <ac:chgData name="FREDY ALEXANDER CASTAÑEDA DUITAMA" userId="a1f4f8bb-4998-48ca-b6c0-f60bb2598f8d" providerId="ADAL" clId="{18C5EACC-19E2-D64F-989A-A2C63ACAAF55}" dt="2024-10-22T17:52:10.969" v="1139" actId="732"/>
          <ac:picMkLst>
            <pc:docMk/>
            <pc:sldMk cId="1614130263" sldId="262"/>
            <ac:picMk id="17" creationId="{433CD0FF-7478-3B7D-9292-0F6ADFA82D83}"/>
          </ac:picMkLst>
        </pc:picChg>
        <pc:picChg chg="add mod">
          <ac:chgData name="FREDY ALEXANDER CASTAÑEDA DUITAMA" userId="a1f4f8bb-4998-48ca-b6c0-f60bb2598f8d" providerId="ADAL" clId="{18C5EACC-19E2-D64F-989A-A2C63ACAAF55}" dt="2024-10-22T17:52:01.278" v="1138" actId="14100"/>
          <ac:picMkLst>
            <pc:docMk/>
            <pc:sldMk cId="1614130263" sldId="262"/>
            <ac:picMk id="18" creationId="{181F9E04-9C5F-1C08-75D1-6559FE621A14}"/>
          </ac:picMkLst>
        </pc:picChg>
      </pc:sldChg>
      <pc:sldChg chg="addSp delSp modSp mod">
        <pc:chgData name="FREDY ALEXANDER CASTAÑEDA DUITAMA" userId="a1f4f8bb-4998-48ca-b6c0-f60bb2598f8d" providerId="ADAL" clId="{18C5EACC-19E2-D64F-989A-A2C63ACAAF55}" dt="2024-10-22T15:21:05.745" v="262" actId="1076"/>
        <pc:sldMkLst>
          <pc:docMk/>
          <pc:sldMk cId="2752091475" sldId="263"/>
        </pc:sldMkLst>
        <pc:spChg chg="add mod">
          <ac:chgData name="FREDY ALEXANDER CASTAÑEDA DUITAMA" userId="a1f4f8bb-4998-48ca-b6c0-f60bb2598f8d" providerId="ADAL" clId="{18C5EACC-19E2-D64F-989A-A2C63ACAAF55}" dt="2024-10-22T15:14:45.843" v="254" actId="14100"/>
          <ac:spMkLst>
            <pc:docMk/>
            <pc:sldMk cId="2752091475" sldId="263"/>
            <ac:spMk id="2" creationId="{F9347BC5-A247-7156-25FE-C36C57BD5146}"/>
          </ac:spMkLst>
        </pc:spChg>
        <pc:picChg chg="add mod">
          <ac:chgData name="FREDY ALEXANDER CASTAÑEDA DUITAMA" userId="a1f4f8bb-4998-48ca-b6c0-f60bb2598f8d" providerId="ADAL" clId="{18C5EACC-19E2-D64F-989A-A2C63ACAAF55}" dt="2024-10-22T15:20:59.121" v="260" actId="1076"/>
          <ac:picMkLst>
            <pc:docMk/>
            <pc:sldMk cId="2752091475" sldId="263"/>
            <ac:picMk id="4" creationId="{2335B111-4D91-5340-2CE6-ACF859A2E00C}"/>
          </ac:picMkLst>
        </pc:picChg>
        <pc:picChg chg="add mod">
          <ac:chgData name="FREDY ALEXANDER CASTAÑEDA DUITAMA" userId="a1f4f8bb-4998-48ca-b6c0-f60bb2598f8d" providerId="ADAL" clId="{18C5EACC-19E2-D64F-989A-A2C63ACAAF55}" dt="2024-10-22T15:20:50.029" v="257" actId="14100"/>
          <ac:picMkLst>
            <pc:docMk/>
            <pc:sldMk cId="2752091475" sldId="263"/>
            <ac:picMk id="6" creationId="{9B0C2D64-1D71-2830-1588-E7FD0F65FE49}"/>
          </ac:picMkLst>
        </pc:picChg>
        <pc:picChg chg="add mod">
          <ac:chgData name="FREDY ALEXANDER CASTAÑEDA DUITAMA" userId="a1f4f8bb-4998-48ca-b6c0-f60bb2598f8d" providerId="ADAL" clId="{18C5EACC-19E2-D64F-989A-A2C63ACAAF55}" dt="2024-10-22T15:20:50.029" v="257" actId="14100"/>
          <ac:picMkLst>
            <pc:docMk/>
            <pc:sldMk cId="2752091475" sldId="263"/>
            <ac:picMk id="8" creationId="{C0F7D518-E007-5636-78DA-E62CD0FD65D4}"/>
          </ac:picMkLst>
        </pc:picChg>
        <pc:picChg chg="add mod">
          <ac:chgData name="FREDY ALEXANDER CASTAÑEDA DUITAMA" userId="a1f4f8bb-4998-48ca-b6c0-f60bb2598f8d" providerId="ADAL" clId="{18C5EACC-19E2-D64F-989A-A2C63ACAAF55}" dt="2024-10-22T15:20:50.029" v="257" actId="14100"/>
          <ac:picMkLst>
            <pc:docMk/>
            <pc:sldMk cId="2752091475" sldId="263"/>
            <ac:picMk id="10" creationId="{2667F30D-6CE7-8668-094E-C5C7C508630D}"/>
          </ac:picMkLst>
        </pc:picChg>
        <pc:picChg chg="add mod">
          <ac:chgData name="FREDY ALEXANDER CASTAÑEDA DUITAMA" userId="a1f4f8bb-4998-48ca-b6c0-f60bb2598f8d" providerId="ADAL" clId="{18C5EACC-19E2-D64F-989A-A2C63ACAAF55}" dt="2024-10-22T15:20:50.029" v="257" actId="14100"/>
          <ac:picMkLst>
            <pc:docMk/>
            <pc:sldMk cId="2752091475" sldId="263"/>
            <ac:picMk id="12" creationId="{A5758A36-910B-822A-9F6C-B93B4C89D19A}"/>
          </ac:picMkLst>
        </pc:picChg>
        <pc:picChg chg="add mod">
          <ac:chgData name="FREDY ALEXANDER CASTAÑEDA DUITAMA" userId="a1f4f8bb-4998-48ca-b6c0-f60bb2598f8d" providerId="ADAL" clId="{18C5EACC-19E2-D64F-989A-A2C63ACAAF55}" dt="2024-10-22T15:20:50.029" v="257" actId="14100"/>
          <ac:picMkLst>
            <pc:docMk/>
            <pc:sldMk cId="2752091475" sldId="263"/>
            <ac:picMk id="14" creationId="{8DB08BC7-9F10-F49F-5FE9-7054B2A40EB7}"/>
          </ac:picMkLst>
        </pc:picChg>
        <pc:picChg chg="add mod">
          <ac:chgData name="FREDY ALEXANDER CASTAÑEDA DUITAMA" userId="a1f4f8bb-4998-48ca-b6c0-f60bb2598f8d" providerId="ADAL" clId="{18C5EACC-19E2-D64F-989A-A2C63ACAAF55}" dt="2024-10-22T15:20:50.029" v="257" actId="14100"/>
          <ac:picMkLst>
            <pc:docMk/>
            <pc:sldMk cId="2752091475" sldId="263"/>
            <ac:picMk id="16" creationId="{DA329561-8455-AA39-77AE-B4F07404FD3A}"/>
          </ac:picMkLst>
        </pc:picChg>
        <pc:picChg chg="del">
          <ac:chgData name="FREDY ALEXANDER CASTAÑEDA DUITAMA" userId="a1f4f8bb-4998-48ca-b6c0-f60bb2598f8d" providerId="ADAL" clId="{18C5EACC-19E2-D64F-989A-A2C63ACAAF55}" dt="2024-10-22T14:57:03.232" v="5" actId="478"/>
          <ac:picMkLst>
            <pc:docMk/>
            <pc:sldMk cId="2752091475" sldId="263"/>
            <ac:picMk id="17" creationId="{ECBFACB0-1DDA-747C-C101-89D0BB2A0CE9}"/>
          </ac:picMkLst>
        </pc:picChg>
        <pc:picChg chg="add mod">
          <ac:chgData name="FREDY ALEXANDER CASTAÑEDA DUITAMA" userId="a1f4f8bb-4998-48ca-b6c0-f60bb2598f8d" providerId="ADAL" clId="{18C5EACC-19E2-D64F-989A-A2C63ACAAF55}" dt="2024-10-22T15:20:50.029" v="257" actId="14100"/>
          <ac:picMkLst>
            <pc:docMk/>
            <pc:sldMk cId="2752091475" sldId="263"/>
            <ac:picMk id="19" creationId="{FD86F306-CC88-56CD-00CE-F452817D3BFA}"/>
          </ac:picMkLst>
        </pc:picChg>
        <pc:picChg chg="add mod">
          <ac:chgData name="FREDY ALEXANDER CASTAÑEDA DUITAMA" userId="a1f4f8bb-4998-48ca-b6c0-f60bb2598f8d" providerId="ADAL" clId="{18C5EACC-19E2-D64F-989A-A2C63ACAAF55}" dt="2024-10-22T15:21:05.745" v="262" actId="1076"/>
          <ac:picMkLst>
            <pc:docMk/>
            <pc:sldMk cId="2752091475" sldId="263"/>
            <ac:picMk id="21" creationId="{0FD8CBC9-0B08-28BA-2FB3-EC295908DCC1}"/>
          </ac:picMkLst>
        </pc:picChg>
        <pc:picChg chg="add mod">
          <ac:chgData name="FREDY ALEXANDER CASTAÑEDA DUITAMA" userId="a1f4f8bb-4998-48ca-b6c0-f60bb2598f8d" providerId="ADAL" clId="{18C5EACC-19E2-D64F-989A-A2C63ACAAF55}" dt="2024-10-22T15:21:05.745" v="262" actId="1076"/>
          <ac:picMkLst>
            <pc:docMk/>
            <pc:sldMk cId="2752091475" sldId="263"/>
            <ac:picMk id="23" creationId="{D53FF13A-FF58-A148-EB63-CEA36F0522CF}"/>
          </ac:picMkLst>
        </pc:picChg>
        <pc:picChg chg="add mod">
          <ac:chgData name="FREDY ALEXANDER CASTAÑEDA DUITAMA" userId="a1f4f8bb-4998-48ca-b6c0-f60bb2598f8d" providerId="ADAL" clId="{18C5EACC-19E2-D64F-989A-A2C63ACAAF55}" dt="2024-10-22T15:21:05.745" v="262" actId="1076"/>
          <ac:picMkLst>
            <pc:docMk/>
            <pc:sldMk cId="2752091475" sldId="263"/>
            <ac:picMk id="25" creationId="{2A0B4D28-7887-91A5-E29E-2F31E662F70D}"/>
          </ac:picMkLst>
        </pc:picChg>
        <pc:picChg chg="add mod">
          <ac:chgData name="FREDY ALEXANDER CASTAÑEDA DUITAMA" userId="a1f4f8bb-4998-48ca-b6c0-f60bb2598f8d" providerId="ADAL" clId="{18C5EACC-19E2-D64F-989A-A2C63ACAAF55}" dt="2024-10-22T15:21:05.745" v="262" actId="1076"/>
          <ac:picMkLst>
            <pc:docMk/>
            <pc:sldMk cId="2752091475" sldId="263"/>
            <ac:picMk id="27" creationId="{D362468D-F8F9-E04C-AE00-4EFB0B82926E}"/>
          </ac:picMkLst>
        </pc:picChg>
        <pc:picChg chg="add mod">
          <ac:chgData name="FREDY ALEXANDER CASTAÑEDA DUITAMA" userId="a1f4f8bb-4998-48ca-b6c0-f60bb2598f8d" providerId="ADAL" clId="{18C5EACC-19E2-D64F-989A-A2C63ACAAF55}" dt="2024-10-22T15:21:05.745" v="262" actId="1076"/>
          <ac:picMkLst>
            <pc:docMk/>
            <pc:sldMk cId="2752091475" sldId="263"/>
            <ac:picMk id="29" creationId="{CBB173F9-9DF4-5576-C57B-7929DEA94798}"/>
          </ac:picMkLst>
        </pc:picChg>
        <pc:picChg chg="add mod">
          <ac:chgData name="FREDY ALEXANDER CASTAÑEDA DUITAMA" userId="a1f4f8bb-4998-48ca-b6c0-f60bb2598f8d" providerId="ADAL" clId="{18C5EACC-19E2-D64F-989A-A2C63ACAAF55}" dt="2024-10-22T15:21:05.745" v="262" actId="1076"/>
          <ac:picMkLst>
            <pc:docMk/>
            <pc:sldMk cId="2752091475" sldId="263"/>
            <ac:picMk id="31" creationId="{9CC7C63C-89CC-7534-B4D3-98D55990143E}"/>
          </ac:picMkLst>
        </pc:picChg>
        <pc:picChg chg="add mod">
          <ac:chgData name="FREDY ALEXANDER CASTAÑEDA DUITAMA" userId="a1f4f8bb-4998-48ca-b6c0-f60bb2598f8d" providerId="ADAL" clId="{18C5EACC-19E2-D64F-989A-A2C63ACAAF55}" dt="2024-10-22T15:21:05.745" v="262" actId="1076"/>
          <ac:picMkLst>
            <pc:docMk/>
            <pc:sldMk cId="2752091475" sldId="263"/>
            <ac:picMk id="33" creationId="{A2632B9E-DC11-9B7B-3614-240715BA6E42}"/>
          </ac:picMkLst>
        </pc:picChg>
        <pc:picChg chg="add mod">
          <ac:chgData name="FREDY ALEXANDER CASTAÑEDA DUITAMA" userId="a1f4f8bb-4998-48ca-b6c0-f60bb2598f8d" providerId="ADAL" clId="{18C5EACC-19E2-D64F-989A-A2C63ACAAF55}" dt="2024-10-22T15:21:05.745" v="262" actId="1076"/>
          <ac:picMkLst>
            <pc:docMk/>
            <pc:sldMk cId="2752091475" sldId="263"/>
            <ac:picMk id="35" creationId="{80A6CFA2-DF39-D6A3-1B2E-E3C5B075034D}"/>
          </ac:picMkLst>
        </pc:picChg>
        <pc:picChg chg="add mod">
          <ac:chgData name="FREDY ALEXANDER CASTAÑEDA DUITAMA" userId="a1f4f8bb-4998-48ca-b6c0-f60bb2598f8d" providerId="ADAL" clId="{18C5EACC-19E2-D64F-989A-A2C63ACAAF55}" dt="2024-10-22T15:05:27.402" v="105"/>
          <ac:picMkLst>
            <pc:docMk/>
            <pc:sldMk cId="2752091475" sldId="263"/>
            <ac:picMk id="37" creationId="{21AB6D3E-1675-E042-737F-30CF7B132B8A}"/>
          </ac:picMkLst>
        </pc:picChg>
        <pc:picChg chg="add mod">
          <ac:chgData name="FREDY ALEXANDER CASTAÑEDA DUITAMA" userId="a1f4f8bb-4998-48ca-b6c0-f60bb2598f8d" providerId="ADAL" clId="{18C5EACC-19E2-D64F-989A-A2C63ACAAF55}" dt="2024-10-22T15:05:27.402" v="105"/>
          <ac:picMkLst>
            <pc:docMk/>
            <pc:sldMk cId="2752091475" sldId="263"/>
            <ac:picMk id="39" creationId="{13040975-514E-E95D-3686-142884CE7275}"/>
          </ac:picMkLst>
        </pc:picChg>
        <pc:picChg chg="add mod">
          <ac:chgData name="FREDY ALEXANDER CASTAÑEDA DUITAMA" userId="a1f4f8bb-4998-48ca-b6c0-f60bb2598f8d" providerId="ADAL" clId="{18C5EACC-19E2-D64F-989A-A2C63ACAAF55}" dt="2024-10-22T15:05:30.450" v="107" actId="14100"/>
          <ac:picMkLst>
            <pc:docMk/>
            <pc:sldMk cId="2752091475" sldId="263"/>
            <ac:picMk id="41" creationId="{CE0C3188-6C8D-CC78-A8CC-033F6A7E325C}"/>
          </ac:picMkLst>
        </pc:picChg>
        <pc:picChg chg="add del mod">
          <ac:chgData name="FREDY ALEXANDER CASTAÑEDA DUITAMA" userId="a1f4f8bb-4998-48ca-b6c0-f60bb2598f8d" providerId="ADAL" clId="{18C5EACC-19E2-D64F-989A-A2C63ACAAF55}" dt="2024-10-22T15:13:44.197" v="241" actId="478"/>
          <ac:picMkLst>
            <pc:docMk/>
            <pc:sldMk cId="2752091475" sldId="263"/>
            <ac:picMk id="43" creationId="{DA4143D7-26DC-41B4-72E2-FB652BDF238B}"/>
          </ac:picMkLst>
        </pc:picChg>
        <pc:picChg chg="add del mod">
          <ac:chgData name="FREDY ALEXANDER CASTAÑEDA DUITAMA" userId="a1f4f8bb-4998-48ca-b6c0-f60bb2598f8d" providerId="ADAL" clId="{18C5EACC-19E2-D64F-989A-A2C63ACAAF55}" dt="2024-10-22T15:13:44.197" v="241" actId="478"/>
          <ac:picMkLst>
            <pc:docMk/>
            <pc:sldMk cId="2752091475" sldId="263"/>
            <ac:picMk id="45" creationId="{C91487D2-C482-07B0-1AE2-50A8DB8E123D}"/>
          </ac:picMkLst>
        </pc:picChg>
        <pc:picChg chg="add del mod">
          <ac:chgData name="FREDY ALEXANDER CASTAÑEDA DUITAMA" userId="a1f4f8bb-4998-48ca-b6c0-f60bb2598f8d" providerId="ADAL" clId="{18C5EACC-19E2-D64F-989A-A2C63ACAAF55}" dt="2024-10-22T15:13:44.197" v="241" actId="478"/>
          <ac:picMkLst>
            <pc:docMk/>
            <pc:sldMk cId="2752091475" sldId="263"/>
            <ac:picMk id="47" creationId="{5C63F462-5AE5-4143-F8EB-2FDB9D3A303F}"/>
          </ac:picMkLst>
        </pc:picChg>
        <pc:picChg chg="add del mod">
          <ac:chgData name="FREDY ALEXANDER CASTAÑEDA DUITAMA" userId="a1f4f8bb-4998-48ca-b6c0-f60bb2598f8d" providerId="ADAL" clId="{18C5EACC-19E2-D64F-989A-A2C63ACAAF55}" dt="2024-10-22T15:13:16.026" v="235" actId="478"/>
          <ac:picMkLst>
            <pc:docMk/>
            <pc:sldMk cId="2752091475" sldId="263"/>
            <ac:picMk id="49" creationId="{A0A47F27-14BA-F455-008E-B4731F4F9E27}"/>
          </ac:picMkLst>
        </pc:picChg>
        <pc:picChg chg="add mod">
          <ac:chgData name="FREDY ALEXANDER CASTAÑEDA DUITAMA" userId="a1f4f8bb-4998-48ca-b6c0-f60bb2598f8d" providerId="ADAL" clId="{18C5EACC-19E2-D64F-989A-A2C63ACAAF55}" dt="2024-10-22T15:13:31.415" v="239" actId="1076"/>
          <ac:picMkLst>
            <pc:docMk/>
            <pc:sldMk cId="2752091475" sldId="263"/>
            <ac:picMk id="51" creationId="{A9743465-41DD-AF4C-EA10-227519C59ED6}"/>
          </ac:picMkLst>
        </pc:picChg>
      </pc:sldChg>
      <pc:sldChg chg="addSp modSp new mod">
        <pc:chgData name="FREDY ALEXANDER CASTAÑEDA DUITAMA" userId="a1f4f8bb-4998-48ca-b6c0-f60bb2598f8d" providerId="ADAL" clId="{18C5EACC-19E2-D64F-989A-A2C63ACAAF55}" dt="2024-10-22T16:39:05.474" v="667" actId="1076"/>
        <pc:sldMkLst>
          <pc:docMk/>
          <pc:sldMk cId="1591618434" sldId="264"/>
        </pc:sldMkLst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7" creationId="{9653C139-888C-8ED9-DFD3-2B3502EAC8C8}"/>
          </ac:spMkLst>
        </pc:spChg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8" creationId="{CB0436AA-6ED4-8B3E-A9FC-A5622B6BD62D}"/>
          </ac:spMkLst>
        </pc:spChg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9" creationId="{FBE58747-F5A4-6A8A-B47E-B5456A6F4A11}"/>
          </ac:spMkLst>
        </pc:spChg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10" creationId="{5BDD31C8-3950-1517-98BF-6C07695109D0}"/>
          </ac:spMkLst>
        </pc:spChg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11" creationId="{C0D5E344-5F16-D65B-9D17-4A8C231646F9}"/>
          </ac:spMkLst>
        </pc:spChg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12" creationId="{423B8F34-DD89-E6A7-28FA-14E7B78D9C85}"/>
          </ac:spMkLst>
        </pc:spChg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13" creationId="{62AB7533-5116-23A7-C842-48AEFBC4A879}"/>
          </ac:spMkLst>
        </pc:spChg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14" creationId="{21D822EC-113F-EC5F-6E6C-8F2C027EDAB6}"/>
          </ac:spMkLst>
        </pc:spChg>
        <pc:spChg chg="add mod">
          <ac:chgData name="FREDY ALEXANDER CASTAÑEDA DUITAMA" userId="a1f4f8bb-4998-48ca-b6c0-f60bb2598f8d" providerId="ADAL" clId="{18C5EACC-19E2-D64F-989A-A2C63ACAAF55}" dt="2024-10-22T16:09:37.816" v="536" actId="1076"/>
          <ac:spMkLst>
            <pc:docMk/>
            <pc:sldMk cId="1591618434" sldId="264"/>
            <ac:spMk id="15" creationId="{777355B1-2EDF-C8DC-4D59-DC5018803932}"/>
          </ac:spMkLst>
        </pc:spChg>
        <pc:picChg chg="add mod">
          <ac:chgData name="FREDY ALEXANDER CASTAÑEDA DUITAMA" userId="a1f4f8bb-4998-48ca-b6c0-f60bb2598f8d" providerId="ADAL" clId="{18C5EACC-19E2-D64F-989A-A2C63ACAAF55}" dt="2024-10-22T16:05:06.762" v="519"/>
          <ac:picMkLst>
            <pc:docMk/>
            <pc:sldMk cId="1591618434" sldId="264"/>
            <ac:picMk id="16" creationId="{91382157-9477-5141-254D-CD64E1D272FD}"/>
          </ac:picMkLst>
        </pc:picChg>
        <pc:picChg chg="add mod">
          <ac:chgData name="FREDY ALEXANDER CASTAÑEDA DUITAMA" userId="a1f4f8bb-4998-48ca-b6c0-f60bb2598f8d" providerId="ADAL" clId="{18C5EACC-19E2-D64F-989A-A2C63ACAAF55}" dt="2024-10-22T16:39:05.474" v="667" actId="1076"/>
          <ac:picMkLst>
            <pc:docMk/>
            <pc:sldMk cId="1591618434" sldId="264"/>
            <ac:picMk id="17" creationId="{64D9497B-2700-90C5-7FCF-E053C9432BB8}"/>
          </ac:picMkLst>
        </pc:picChg>
      </pc:sldChg>
      <pc:sldChg chg="addSp delSp modSp new mod">
        <pc:chgData name="FREDY ALEXANDER CASTAÑEDA DUITAMA" userId="a1f4f8bb-4998-48ca-b6c0-f60bb2598f8d" providerId="ADAL" clId="{18C5EACC-19E2-D64F-989A-A2C63ACAAF55}" dt="2024-10-22T17:09:07.589" v="964" actId="207"/>
        <pc:sldMkLst>
          <pc:docMk/>
          <pc:sldMk cId="1056141855" sldId="265"/>
        </pc:sldMkLst>
        <pc:spChg chg="add del mod">
          <ac:chgData name="FREDY ALEXANDER CASTAÑEDA DUITAMA" userId="a1f4f8bb-4998-48ca-b6c0-f60bb2598f8d" providerId="ADAL" clId="{18C5EACC-19E2-D64F-989A-A2C63ACAAF55}" dt="2024-10-22T16:38:04.055" v="654" actId="478"/>
          <ac:spMkLst>
            <pc:docMk/>
            <pc:sldMk cId="1056141855" sldId="265"/>
            <ac:spMk id="25" creationId="{6F88F70D-B6B1-7794-DF2A-F6C26A238EB7}"/>
          </ac:spMkLst>
        </pc:spChg>
        <pc:spChg chg="add del mod">
          <ac:chgData name="FREDY ALEXANDER CASTAÑEDA DUITAMA" userId="a1f4f8bb-4998-48ca-b6c0-f60bb2598f8d" providerId="ADAL" clId="{18C5EACC-19E2-D64F-989A-A2C63ACAAF55}" dt="2024-10-22T17:06:26.949" v="896" actId="21"/>
          <ac:spMkLst>
            <pc:docMk/>
            <pc:sldMk cId="1056141855" sldId="265"/>
            <ac:spMk id="32" creationId="{72BE7B43-96B2-8B86-CFA1-EF4221F0557D}"/>
          </ac:spMkLst>
        </pc:spChg>
        <pc:spChg chg="add mod">
          <ac:chgData name="FREDY ALEXANDER CASTAÑEDA DUITAMA" userId="a1f4f8bb-4998-48ca-b6c0-f60bb2598f8d" providerId="ADAL" clId="{18C5EACC-19E2-D64F-989A-A2C63ACAAF55}" dt="2024-10-22T17:07:55.872" v="944" actId="1076"/>
          <ac:spMkLst>
            <pc:docMk/>
            <pc:sldMk cId="1056141855" sldId="265"/>
            <ac:spMk id="33" creationId="{8155DED7-490B-9A86-2B7A-60158D04BF8D}"/>
          </ac:spMkLst>
        </pc:spChg>
        <pc:spChg chg="add mod">
          <ac:chgData name="FREDY ALEXANDER CASTAÑEDA DUITAMA" userId="a1f4f8bb-4998-48ca-b6c0-f60bb2598f8d" providerId="ADAL" clId="{18C5EACC-19E2-D64F-989A-A2C63ACAAF55}" dt="2024-10-22T17:08:20.460" v="959" actId="1076"/>
          <ac:spMkLst>
            <pc:docMk/>
            <pc:sldMk cId="1056141855" sldId="265"/>
            <ac:spMk id="34" creationId="{F5BE61B3-1AC5-9FC4-C9D3-1CAFCA381678}"/>
          </ac:spMkLst>
        </pc:spChg>
        <pc:spChg chg="add del mod">
          <ac:chgData name="FREDY ALEXANDER CASTAÑEDA DUITAMA" userId="a1f4f8bb-4998-48ca-b6c0-f60bb2598f8d" providerId="ADAL" clId="{18C5EACC-19E2-D64F-989A-A2C63ACAAF55}" dt="2024-10-22T17:06:53.198" v="921" actId="21"/>
          <ac:spMkLst>
            <pc:docMk/>
            <pc:sldMk cId="1056141855" sldId="265"/>
            <ac:spMk id="35" creationId="{BC5D5D58-90BC-84A7-BD86-2B5C3DB915EC}"/>
          </ac:spMkLst>
        </pc:spChg>
        <pc:spChg chg="add mod">
          <ac:chgData name="FREDY ALEXANDER CASTAÑEDA DUITAMA" userId="a1f4f8bb-4998-48ca-b6c0-f60bb2598f8d" providerId="ADAL" clId="{18C5EACC-19E2-D64F-989A-A2C63ACAAF55}" dt="2024-10-22T17:07:27.203" v="935" actId="121"/>
          <ac:spMkLst>
            <pc:docMk/>
            <pc:sldMk cId="1056141855" sldId="265"/>
            <ac:spMk id="52" creationId="{67D21DC3-4812-7E32-E7CA-52219AD91957}"/>
          </ac:spMkLst>
        </pc:spChg>
        <pc:spChg chg="add mod">
          <ac:chgData name="FREDY ALEXANDER CASTAÑEDA DUITAMA" userId="a1f4f8bb-4998-48ca-b6c0-f60bb2598f8d" providerId="ADAL" clId="{18C5EACC-19E2-D64F-989A-A2C63ACAAF55}" dt="2024-10-22T17:09:07.589" v="964" actId="207"/>
          <ac:spMkLst>
            <pc:docMk/>
            <pc:sldMk cId="1056141855" sldId="265"/>
            <ac:spMk id="53" creationId="{03B048E9-DF8E-A869-C203-C81326BB155D}"/>
          </ac:spMkLst>
        </pc:spChg>
        <pc:spChg chg="add mod">
          <ac:chgData name="FREDY ALEXANDER CASTAÑEDA DUITAMA" userId="a1f4f8bb-4998-48ca-b6c0-f60bb2598f8d" providerId="ADAL" clId="{18C5EACC-19E2-D64F-989A-A2C63ACAAF55}" dt="2024-10-22T17:08:09.087" v="958" actId="20577"/>
          <ac:spMkLst>
            <pc:docMk/>
            <pc:sldMk cId="1056141855" sldId="265"/>
            <ac:spMk id="54" creationId="{8AB3B415-24BC-B4C2-5664-412C959F73CB}"/>
          </ac:spMkLst>
        </pc:spChg>
        <pc:grpChg chg="add del mod">
          <ac:chgData name="FREDY ALEXANDER CASTAÑEDA DUITAMA" userId="a1f4f8bb-4998-48ca-b6c0-f60bb2598f8d" providerId="ADAL" clId="{18C5EACC-19E2-D64F-989A-A2C63ACAAF55}" dt="2024-10-22T16:44:10.306" v="737" actId="165"/>
          <ac:grpSpMkLst>
            <pc:docMk/>
            <pc:sldMk cId="1056141855" sldId="265"/>
            <ac:grpSpMk id="31" creationId="{06A5A585-3ED1-30F5-D858-0B4A6FB867FE}"/>
          </ac:grpSpMkLst>
        </pc:grp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3" creationId="{B95E65D4-8A0A-CE02-3E6C-F4DAA9938884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37:18.286" v="639" actId="21"/>
          <ac:picMkLst>
            <pc:docMk/>
            <pc:sldMk cId="1056141855" sldId="265"/>
            <ac:picMk id="5" creationId="{9AAE4BDA-3173-BAFB-C9D4-67789B22B17B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7" creationId="{DB55114C-39D8-52B0-197F-6E8E7E73FE1E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9" creationId="{B387B2A3-E3A6-1929-C4F6-8B356B974DEB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11" creationId="{2E6DC3AD-62A2-4DA6-C539-77D78E28F7A6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13" creationId="{AB02524D-2B4F-7EFF-DFFA-641ABA4305B9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15" creationId="{37CC30AE-C4E9-B8DD-3551-8ADC350DF05A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17" creationId="{093C8F98-AAA0-6E86-A560-DBD3A3E742B6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19" creationId="{06623CBC-7E47-A06F-D3DB-88D32DADA90F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21" creationId="{1AC1DBFE-5D25-C54A-39CE-7D3B684CAE4E}"/>
          </ac:picMkLst>
        </pc:picChg>
        <pc:picChg chg="add del mod">
          <ac:chgData name="FREDY ALEXANDER CASTAÑEDA DUITAMA" userId="a1f4f8bb-4998-48ca-b6c0-f60bb2598f8d" providerId="ADAL" clId="{18C5EACC-19E2-D64F-989A-A2C63ACAAF55}" dt="2024-10-22T17:05:55.450" v="887" actId="478"/>
          <ac:picMkLst>
            <pc:docMk/>
            <pc:sldMk cId="1056141855" sldId="265"/>
            <ac:picMk id="23" creationId="{5BC0D9EF-C046-F29C-AEC5-ABBE2F4D2F7C}"/>
          </ac:picMkLst>
        </pc:picChg>
        <pc:picChg chg="add del mod">
          <ac:chgData name="FREDY ALEXANDER CASTAÑEDA DUITAMA" userId="a1f4f8bb-4998-48ca-b6c0-f60bb2598f8d" providerId="ADAL" clId="{18C5EACC-19E2-D64F-989A-A2C63ACAAF55}" dt="2024-10-22T16:37:22.558" v="642" actId="478"/>
          <ac:picMkLst>
            <pc:docMk/>
            <pc:sldMk cId="1056141855" sldId="265"/>
            <ac:picMk id="24" creationId="{B67F2BD8-C534-9A53-ADE5-E5D629FF4E19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51.484" v="941" actId="1076"/>
          <ac:picMkLst>
            <pc:docMk/>
            <pc:sldMk cId="1056141855" sldId="265"/>
            <ac:picMk id="26" creationId="{8EC19236-EA21-4BC3-59DF-4C73855FF2E3}"/>
          </ac:picMkLst>
        </pc:picChg>
        <pc:picChg chg="add mod modCrop">
          <ac:chgData name="FREDY ALEXANDER CASTAÑEDA DUITAMA" userId="a1f4f8bb-4998-48ca-b6c0-f60bb2598f8d" providerId="ADAL" clId="{18C5EACC-19E2-D64F-989A-A2C63ACAAF55}" dt="2024-10-22T17:07:51.484" v="941" actId="1076"/>
          <ac:picMkLst>
            <pc:docMk/>
            <pc:sldMk cId="1056141855" sldId="265"/>
            <ac:picMk id="27" creationId="{EBC991CE-1930-CCDB-AB6C-B96A6CFD0AC6}"/>
          </ac:picMkLst>
        </pc:picChg>
        <pc:picChg chg="add mod topLvl">
          <ac:chgData name="FREDY ALEXANDER CASTAÑEDA DUITAMA" userId="a1f4f8bb-4998-48ca-b6c0-f60bb2598f8d" providerId="ADAL" clId="{18C5EACC-19E2-D64F-989A-A2C63ACAAF55}" dt="2024-10-22T17:08:20.460" v="959" actId="1076"/>
          <ac:picMkLst>
            <pc:docMk/>
            <pc:sldMk cId="1056141855" sldId="265"/>
            <ac:picMk id="28" creationId="{293E0F74-6545-D07A-7769-C37C009DA313}"/>
          </ac:picMkLst>
        </pc:picChg>
        <pc:picChg chg="add mod topLvl">
          <ac:chgData name="FREDY ALEXANDER CASTAÑEDA DUITAMA" userId="a1f4f8bb-4998-48ca-b6c0-f60bb2598f8d" providerId="ADAL" clId="{18C5EACC-19E2-D64F-989A-A2C63ACAAF55}" dt="2024-10-22T17:08:20.460" v="959" actId="1076"/>
          <ac:picMkLst>
            <pc:docMk/>
            <pc:sldMk cId="1056141855" sldId="265"/>
            <ac:picMk id="29" creationId="{4C3340CA-BBB6-9814-A3FF-C80DA03D6BA2}"/>
          </ac:picMkLst>
        </pc:picChg>
        <pc:picChg chg="add mod topLvl">
          <ac:chgData name="FREDY ALEXANDER CASTAÑEDA DUITAMA" userId="a1f4f8bb-4998-48ca-b6c0-f60bb2598f8d" providerId="ADAL" clId="{18C5EACC-19E2-D64F-989A-A2C63ACAAF55}" dt="2024-10-22T17:08:20.460" v="959" actId="1076"/>
          <ac:picMkLst>
            <pc:docMk/>
            <pc:sldMk cId="1056141855" sldId="265"/>
            <ac:picMk id="30" creationId="{0E42EFB7-230C-18D1-CF87-E6EF8258DA57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37" creationId="{56FCA9CA-014A-B83E-104F-F7F3DD2BB12F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39" creationId="{EFC4C548-D1FD-52C3-791D-607160D01CBD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41" creationId="{B773E730-0A20-B305-6736-246A0B83182A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43" creationId="{40CBABF0-ABC4-A74B-7AD3-68A2B4CC1902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45" creationId="{A17872A4-C908-4781-CA3E-1A5CC8A4A994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47" creationId="{D5FDBCF7-97D0-BD76-0BA0-CAAB1D5974D6}"/>
          </ac:picMkLst>
        </pc:picChg>
        <pc:picChg chg="add mod">
          <ac:chgData name="FREDY ALEXANDER CASTAÑEDA DUITAMA" userId="a1f4f8bb-4998-48ca-b6c0-f60bb2598f8d" providerId="ADAL" clId="{18C5EACC-19E2-D64F-989A-A2C63ACAAF55}" dt="2024-10-22T17:07:42.689" v="938" actId="1076"/>
          <ac:picMkLst>
            <pc:docMk/>
            <pc:sldMk cId="1056141855" sldId="265"/>
            <ac:picMk id="49" creationId="{2571E419-3AE2-1064-DCA5-E72984DB7477}"/>
          </ac:picMkLst>
        </pc:picChg>
        <pc:picChg chg="add mod">
          <ac:chgData name="FREDY ALEXANDER CASTAÑEDA DUITAMA" userId="a1f4f8bb-4998-48ca-b6c0-f60bb2598f8d" providerId="ADAL" clId="{18C5EACC-19E2-D64F-989A-A2C63ACAAF55}" dt="2024-10-22T17:06:02.674" v="890" actId="14100"/>
          <ac:picMkLst>
            <pc:docMk/>
            <pc:sldMk cId="1056141855" sldId="265"/>
            <ac:picMk id="51" creationId="{9A5B46E3-108A-BDDE-D940-DEDADBE2DF59}"/>
          </ac:picMkLst>
        </pc:picChg>
      </pc:sldChg>
      <pc:sldChg chg="addSp delSp modSp add mod">
        <pc:chgData name="FREDY ALEXANDER CASTAÑEDA DUITAMA" userId="a1f4f8bb-4998-48ca-b6c0-f60bb2598f8d" providerId="ADAL" clId="{18C5EACC-19E2-D64F-989A-A2C63ACAAF55}" dt="2024-10-22T17:54:02.033" v="1152" actId="1076"/>
        <pc:sldMkLst>
          <pc:docMk/>
          <pc:sldMk cId="3290287764" sldId="266"/>
        </pc:sldMkLst>
        <pc:spChg chg="del mod">
          <ac:chgData name="FREDY ALEXANDER CASTAÑEDA DUITAMA" userId="a1f4f8bb-4998-48ca-b6c0-f60bb2598f8d" providerId="ADAL" clId="{18C5EACC-19E2-D64F-989A-A2C63ACAAF55}" dt="2024-10-22T17:42:37.370" v="973" actId="21"/>
          <ac:spMkLst>
            <pc:docMk/>
            <pc:sldMk cId="3290287764" sldId="266"/>
            <ac:spMk id="33" creationId="{3FA65D7A-685E-A9DE-2302-25005F1EC4BA}"/>
          </ac:spMkLst>
        </pc:spChg>
        <pc:spChg chg="del mod">
          <ac:chgData name="FREDY ALEXANDER CASTAÑEDA DUITAMA" userId="a1f4f8bb-4998-48ca-b6c0-f60bb2598f8d" providerId="ADAL" clId="{18C5EACC-19E2-D64F-989A-A2C63ACAAF55}" dt="2024-10-22T17:42:37.370" v="973" actId="21"/>
          <ac:spMkLst>
            <pc:docMk/>
            <pc:sldMk cId="3290287764" sldId="266"/>
            <ac:spMk id="34" creationId="{3591F0AB-7CB6-FB96-B605-E187F1A99927}"/>
          </ac:spMkLst>
        </pc:spChg>
        <pc:spChg chg="mod">
          <ac:chgData name="FREDY ALEXANDER CASTAÑEDA DUITAMA" userId="a1f4f8bb-4998-48ca-b6c0-f60bb2598f8d" providerId="ADAL" clId="{18C5EACC-19E2-D64F-989A-A2C63ACAAF55}" dt="2024-10-22T17:08:54.961" v="963" actId="207"/>
          <ac:spMkLst>
            <pc:docMk/>
            <pc:sldMk cId="3290287764" sldId="266"/>
            <ac:spMk id="53" creationId="{1B641B9D-952B-6DC4-3B90-2CDB9E949DA9}"/>
          </ac:spMkLst>
        </pc:spChg>
        <pc:spChg chg="del mod">
          <ac:chgData name="FREDY ALEXANDER CASTAÑEDA DUITAMA" userId="a1f4f8bb-4998-48ca-b6c0-f60bb2598f8d" providerId="ADAL" clId="{18C5EACC-19E2-D64F-989A-A2C63ACAAF55}" dt="2024-10-22T17:42:37.370" v="973" actId="21"/>
          <ac:spMkLst>
            <pc:docMk/>
            <pc:sldMk cId="3290287764" sldId="266"/>
            <ac:spMk id="54" creationId="{3F82C517-4187-8E31-B8FE-0228F46198BB}"/>
          </ac:spMkLst>
        </pc:spChg>
        <pc:spChg chg="add mod">
          <ac:chgData name="FREDY ALEXANDER CASTAÑEDA DUITAMA" userId="a1f4f8bb-4998-48ca-b6c0-f60bb2598f8d" providerId="ADAL" clId="{18C5EACC-19E2-D64F-989A-A2C63ACAAF55}" dt="2024-10-22T17:46:55.447" v="1061" actId="1076"/>
          <ac:spMkLst>
            <pc:docMk/>
            <pc:sldMk cId="3290287764" sldId="266"/>
            <ac:spMk id="65" creationId="{A3D127C3-3E59-223A-C081-D7B7816F4B0E}"/>
          </ac:spMkLst>
        </pc:spChg>
        <pc:spChg chg="add mod">
          <ac:chgData name="FREDY ALEXANDER CASTAÑEDA DUITAMA" userId="a1f4f8bb-4998-48ca-b6c0-f60bb2598f8d" providerId="ADAL" clId="{18C5EACC-19E2-D64F-989A-A2C63ACAAF55}" dt="2024-10-22T17:50:29.419" v="1122" actId="1076"/>
          <ac:spMkLst>
            <pc:docMk/>
            <pc:sldMk cId="3290287764" sldId="266"/>
            <ac:spMk id="66" creationId="{896ECA47-68EE-449F-4992-7D2A941BFE2F}"/>
          </ac:spMkLst>
        </pc:spChg>
        <pc:spChg chg="add mod">
          <ac:chgData name="FREDY ALEXANDER CASTAÑEDA DUITAMA" userId="a1f4f8bb-4998-48ca-b6c0-f60bb2598f8d" providerId="ADAL" clId="{18C5EACC-19E2-D64F-989A-A2C63ACAAF55}" dt="2024-10-22T17:46:57.999" v="1062" actId="1076"/>
          <ac:spMkLst>
            <pc:docMk/>
            <pc:sldMk cId="3290287764" sldId="266"/>
            <ac:spMk id="67" creationId="{1F846028-4DE7-A754-8DE1-C1504E83771C}"/>
          </ac:spMkLst>
        </pc:sp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3" creationId="{81C6907B-BB21-502B-169B-97BF83F59250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4" creationId="{03BCBAF2-4396-A817-DE4C-14B65C972D94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6" creationId="{2C56CF1E-56C4-51E0-17AF-491C1840CE67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7" creationId="{8A8D4BD2-05A8-6EAC-41F2-3F9B443B409B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9" creationId="{EEC39EFD-3002-18DD-4E16-2E75C45C3EBB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10" creationId="{374F137F-C816-31AA-B760-FC1A2D05FF73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11" creationId="{F984F767-C980-76F2-3D20-3F5C27418EE6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13" creationId="{01B04BFD-17A9-FB3C-9B1E-687B79957692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14" creationId="{83DD118D-D6BF-CC97-EF41-350FC3E548BC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15" creationId="{58D92434-0E55-BB2D-0CF8-54025182C031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17" creationId="{771CEE67-23FB-2C62-1BA2-777837FC7AA6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18" creationId="{C6B39F0F-AFA5-4D31-9649-668614651A65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19" creationId="{50FD88C4-4B04-0876-7544-F5E4B63E4B96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21" creationId="{3587F450-8BAB-6A8F-5BC3-4C519BFCD266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22" creationId="{A8DD6189-FE05-867E-B124-6E2F22B8AA64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24" creationId="{9EE1BB29-F3F4-525E-A05F-9F481EEB0103}"/>
          </ac:picMkLst>
        </pc:picChg>
        <pc:picChg chg="del">
          <ac:chgData name="FREDY ALEXANDER CASTAÑEDA DUITAMA" userId="a1f4f8bb-4998-48ca-b6c0-f60bb2598f8d" providerId="ADAL" clId="{18C5EACC-19E2-D64F-989A-A2C63ACAAF55}" dt="2024-10-22T17:09:22.124" v="970" actId="478"/>
          <ac:picMkLst>
            <pc:docMk/>
            <pc:sldMk cId="3290287764" sldId="266"/>
            <ac:picMk id="26" creationId="{ECE2C301-073F-C8DE-2CE2-BE7D0AD61C78}"/>
          </ac:picMkLst>
        </pc:picChg>
        <pc:picChg chg="del">
          <ac:chgData name="FREDY ALEXANDER CASTAÑEDA DUITAMA" userId="a1f4f8bb-4998-48ca-b6c0-f60bb2598f8d" providerId="ADAL" clId="{18C5EACC-19E2-D64F-989A-A2C63ACAAF55}" dt="2024-10-22T17:09:21.442" v="969" actId="478"/>
          <ac:picMkLst>
            <pc:docMk/>
            <pc:sldMk cId="3290287764" sldId="266"/>
            <ac:picMk id="27" creationId="{13AAE8CA-8342-1CD9-18BC-25FA5283B056}"/>
          </ac:picMkLst>
        </pc:picChg>
        <pc:picChg chg="del">
          <ac:chgData name="FREDY ALEXANDER CASTAÑEDA DUITAMA" userId="a1f4f8bb-4998-48ca-b6c0-f60bb2598f8d" providerId="ADAL" clId="{18C5EACC-19E2-D64F-989A-A2C63ACAAF55}" dt="2024-10-22T17:09:20.151" v="967" actId="478"/>
          <ac:picMkLst>
            <pc:docMk/>
            <pc:sldMk cId="3290287764" sldId="266"/>
            <ac:picMk id="28" creationId="{78897403-E171-F830-E6AB-78794BCFCEE8}"/>
          </ac:picMkLst>
        </pc:picChg>
        <pc:picChg chg="del">
          <ac:chgData name="FREDY ALEXANDER CASTAÑEDA DUITAMA" userId="a1f4f8bb-4998-48ca-b6c0-f60bb2598f8d" providerId="ADAL" clId="{18C5EACC-19E2-D64F-989A-A2C63ACAAF55}" dt="2024-10-22T17:09:19.621" v="966" actId="478"/>
          <ac:picMkLst>
            <pc:docMk/>
            <pc:sldMk cId="3290287764" sldId="266"/>
            <ac:picMk id="29" creationId="{A5903EE6-C033-5D36-4D14-9717386C4D4C}"/>
          </ac:picMkLst>
        </pc:picChg>
        <pc:picChg chg="del">
          <ac:chgData name="FREDY ALEXANDER CASTAÑEDA DUITAMA" userId="a1f4f8bb-4998-48ca-b6c0-f60bb2598f8d" providerId="ADAL" clId="{18C5EACC-19E2-D64F-989A-A2C63ACAAF55}" dt="2024-10-22T17:09:20.679" v="968" actId="478"/>
          <ac:picMkLst>
            <pc:docMk/>
            <pc:sldMk cId="3290287764" sldId="266"/>
            <ac:picMk id="30" creationId="{56DB6D51-24FA-CC73-D239-791E2E8AC274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31" creationId="{6602ED11-8CED-E27D-CD6C-C8EED022E110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35" creationId="{67EAE24B-2EC7-1C6D-6EEB-4184F30718C7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37" creationId="{8A09F5D6-CA3B-E8F0-FBA1-6BAB44308F0F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38" creationId="{C4B3188A-E24A-E507-9E97-16AFBA024588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39" creationId="{FC5C0505-8503-5248-0B34-8620E71F5032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41" creationId="{B4B6B3C2-02E5-8D04-1C4E-FB46221C46D6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42" creationId="{AC07B43C-8429-E0A2-D737-088F3A0DFB3C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43" creationId="{F0D0AC42-6EC5-D033-C4A3-57D8E054346A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45" creationId="{EFC4DD1B-C813-64FC-9CBB-258847616A6D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46" creationId="{414D0C82-EC67-819F-D481-56714370AE90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47" creationId="{7AC06F59-B46E-DF89-E64B-246FB4A13F31}"/>
          </ac:picMkLst>
        </pc:picChg>
        <pc:picChg chg="del">
          <ac:chgData name="FREDY ALEXANDER CASTAÑEDA DUITAMA" userId="a1f4f8bb-4998-48ca-b6c0-f60bb2598f8d" providerId="ADAL" clId="{18C5EACC-19E2-D64F-989A-A2C63ACAAF55}" dt="2024-10-22T17:09:17.272" v="965" actId="478"/>
          <ac:picMkLst>
            <pc:docMk/>
            <pc:sldMk cId="3290287764" sldId="266"/>
            <ac:picMk id="49" creationId="{7DA75B8F-A73A-B4E7-C530-173CB98437B9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50" creationId="{A103B651-29BF-0FAD-0291-9693CA9F967E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56" creationId="{9C32F751-36FB-50FD-81B8-FF35ADAB81BE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58" creationId="{448CD7C8-12AD-64D6-BE5C-2A96F4A350C3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60" creationId="{4A25DA09-5A2E-315D-44E1-B859F8D8ACCF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62" creationId="{97DD3B1C-03A6-B030-B220-A474EE4F053E}"/>
          </ac:picMkLst>
        </pc:picChg>
        <pc:picChg chg="add mod">
          <ac:chgData name="FREDY ALEXANDER CASTAÑEDA DUITAMA" userId="a1f4f8bb-4998-48ca-b6c0-f60bb2598f8d" providerId="ADAL" clId="{18C5EACC-19E2-D64F-989A-A2C63ACAAF55}" dt="2024-10-22T17:42:18.974" v="971"/>
          <ac:picMkLst>
            <pc:docMk/>
            <pc:sldMk cId="3290287764" sldId="266"/>
            <ac:picMk id="64" creationId="{F60D54F1-CCC2-EE1C-53F7-B61AD9C254A7}"/>
          </ac:picMkLst>
        </pc:picChg>
        <pc:picChg chg="add mod">
          <ac:chgData name="FREDY ALEXANDER CASTAÑEDA DUITAMA" userId="a1f4f8bb-4998-48ca-b6c0-f60bb2598f8d" providerId="ADAL" clId="{18C5EACC-19E2-D64F-989A-A2C63ACAAF55}" dt="2024-10-22T17:47:14.006" v="1069" actId="1076"/>
          <ac:picMkLst>
            <pc:docMk/>
            <pc:sldMk cId="3290287764" sldId="266"/>
            <ac:picMk id="69" creationId="{28FB5D6A-C88C-69AE-FCE8-E638A2CE5683}"/>
          </ac:picMkLst>
        </pc:picChg>
        <pc:picChg chg="add del mod">
          <ac:chgData name="FREDY ALEXANDER CASTAÑEDA DUITAMA" userId="a1f4f8bb-4998-48ca-b6c0-f60bb2598f8d" providerId="ADAL" clId="{18C5EACC-19E2-D64F-989A-A2C63ACAAF55}" dt="2024-10-22T17:53:59.658" v="1151" actId="1076"/>
          <ac:picMkLst>
            <pc:docMk/>
            <pc:sldMk cId="3290287764" sldId="266"/>
            <ac:picMk id="71" creationId="{B2F76633-92EF-67B5-82A5-39880A350EBB}"/>
          </ac:picMkLst>
        </pc:picChg>
        <pc:picChg chg="add mod modCrop">
          <ac:chgData name="FREDY ALEXANDER CASTAÑEDA DUITAMA" userId="a1f4f8bb-4998-48ca-b6c0-f60bb2598f8d" providerId="ADAL" clId="{18C5EACC-19E2-D64F-989A-A2C63ACAAF55}" dt="2024-10-22T17:53:52.690" v="1149" actId="1076"/>
          <ac:picMkLst>
            <pc:docMk/>
            <pc:sldMk cId="3290287764" sldId="266"/>
            <ac:picMk id="73" creationId="{2F0D94F9-BB0E-B789-F001-E3CF1A95B6F7}"/>
          </ac:picMkLst>
        </pc:picChg>
        <pc:picChg chg="add mod">
          <ac:chgData name="FREDY ALEXANDER CASTAÑEDA DUITAMA" userId="a1f4f8bb-4998-48ca-b6c0-f60bb2598f8d" providerId="ADAL" clId="{18C5EACC-19E2-D64F-989A-A2C63ACAAF55}" dt="2024-10-22T17:53:55.323" v="1150" actId="1076"/>
          <ac:picMkLst>
            <pc:docMk/>
            <pc:sldMk cId="3290287764" sldId="266"/>
            <ac:picMk id="75" creationId="{157167B1-6305-4509-AE5D-E4C76943CB72}"/>
          </ac:picMkLst>
        </pc:picChg>
        <pc:picChg chg="add mod">
          <ac:chgData name="FREDY ALEXANDER CASTAÑEDA DUITAMA" userId="a1f4f8bb-4998-48ca-b6c0-f60bb2598f8d" providerId="ADAL" clId="{18C5EACC-19E2-D64F-989A-A2C63ACAAF55}" dt="2024-10-22T17:47:14.006" v="1069" actId="1076"/>
          <ac:picMkLst>
            <pc:docMk/>
            <pc:sldMk cId="3290287764" sldId="266"/>
            <ac:picMk id="77" creationId="{032D0A07-14D0-FA64-0E75-C5312B4E7E8F}"/>
          </ac:picMkLst>
        </pc:picChg>
        <pc:picChg chg="add mod">
          <ac:chgData name="FREDY ALEXANDER CASTAÑEDA DUITAMA" userId="a1f4f8bb-4998-48ca-b6c0-f60bb2598f8d" providerId="ADAL" clId="{18C5EACC-19E2-D64F-989A-A2C63ACAAF55}" dt="2024-10-22T17:47:14.006" v="1069" actId="1076"/>
          <ac:picMkLst>
            <pc:docMk/>
            <pc:sldMk cId="3290287764" sldId="266"/>
            <ac:picMk id="79" creationId="{80A60C77-E672-9037-ADDD-C30EA68A8C46}"/>
          </ac:picMkLst>
        </pc:picChg>
        <pc:picChg chg="add mod">
          <ac:chgData name="FREDY ALEXANDER CASTAÑEDA DUITAMA" userId="a1f4f8bb-4998-48ca-b6c0-f60bb2598f8d" providerId="ADAL" clId="{18C5EACC-19E2-D64F-989A-A2C63ACAAF55}" dt="2024-10-22T17:53:52.690" v="1149" actId="1076"/>
          <ac:picMkLst>
            <pc:docMk/>
            <pc:sldMk cId="3290287764" sldId="266"/>
            <ac:picMk id="81" creationId="{569853C9-16C1-C430-9B6C-F47B5486D19C}"/>
          </ac:picMkLst>
        </pc:picChg>
        <pc:picChg chg="add mod">
          <ac:chgData name="FREDY ALEXANDER CASTAÑEDA DUITAMA" userId="a1f4f8bb-4998-48ca-b6c0-f60bb2598f8d" providerId="ADAL" clId="{18C5EACC-19E2-D64F-989A-A2C63ACAAF55}" dt="2024-10-22T17:53:59.658" v="1151" actId="1076"/>
          <ac:picMkLst>
            <pc:docMk/>
            <pc:sldMk cId="3290287764" sldId="266"/>
            <ac:picMk id="83" creationId="{C8537290-2A62-7555-DA8E-ADFB1AABFE4C}"/>
          </ac:picMkLst>
        </pc:picChg>
        <pc:picChg chg="add mod">
          <ac:chgData name="FREDY ALEXANDER CASTAÑEDA DUITAMA" userId="a1f4f8bb-4998-48ca-b6c0-f60bb2598f8d" providerId="ADAL" clId="{18C5EACC-19E2-D64F-989A-A2C63ACAAF55}" dt="2024-10-22T17:47:14.006" v="1069" actId="1076"/>
          <ac:picMkLst>
            <pc:docMk/>
            <pc:sldMk cId="3290287764" sldId="266"/>
            <ac:picMk id="85" creationId="{05A393EC-6D51-D382-AE37-122BF13CAF45}"/>
          </ac:picMkLst>
        </pc:picChg>
        <pc:picChg chg="add mod">
          <ac:chgData name="FREDY ALEXANDER CASTAÑEDA DUITAMA" userId="a1f4f8bb-4998-48ca-b6c0-f60bb2598f8d" providerId="ADAL" clId="{18C5EACC-19E2-D64F-989A-A2C63ACAAF55}" dt="2024-10-22T17:53:55.323" v="1150" actId="1076"/>
          <ac:picMkLst>
            <pc:docMk/>
            <pc:sldMk cId="3290287764" sldId="266"/>
            <ac:picMk id="87" creationId="{7ECB217E-88F1-7F95-2BFC-125D427B5004}"/>
          </ac:picMkLst>
        </pc:picChg>
        <pc:picChg chg="add mod">
          <ac:chgData name="FREDY ALEXANDER CASTAÑEDA DUITAMA" userId="a1f4f8bb-4998-48ca-b6c0-f60bb2598f8d" providerId="ADAL" clId="{18C5EACC-19E2-D64F-989A-A2C63ACAAF55}" dt="2024-10-22T17:54:02.033" v="1152" actId="1076"/>
          <ac:picMkLst>
            <pc:docMk/>
            <pc:sldMk cId="3290287764" sldId="266"/>
            <ac:picMk id="89" creationId="{7AF9430E-3F1C-2667-E045-43D2FBE0E456}"/>
          </ac:picMkLst>
        </pc:picChg>
        <pc:picChg chg="add mod">
          <ac:chgData name="FREDY ALEXANDER CASTAÑEDA DUITAMA" userId="a1f4f8bb-4998-48ca-b6c0-f60bb2598f8d" providerId="ADAL" clId="{18C5EACC-19E2-D64F-989A-A2C63ACAAF55}" dt="2024-10-22T17:53:59.658" v="1151" actId="1076"/>
          <ac:picMkLst>
            <pc:docMk/>
            <pc:sldMk cId="3290287764" sldId="266"/>
            <ac:picMk id="91" creationId="{B5BB0DB5-617C-82C8-7216-18A942FB83A9}"/>
          </ac:picMkLst>
        </pc:picChg>
        <pc:picChg chg="add mod">
          <ac:chgData name="FREDY ALEXANDER CASTAÑEDA DUITAMA" userId="a1f4f8bb-4998-48ca-b6c0-f60bb2598f8d" providerId="ADAL" clId="{18C5EACC-19E2-D64F-989A-A2C63ACAAF55}" dt="2024-10-22T17:53:52.690" v="1149" actId="1076"/>
          <ac:picMkLst>
            <pc:docMk/>
            <pc:sldMk cId="3290287764" sldId="266"/>
            <ac:picMk id="93" creationId="{C76333B0-1613-9641-6652-DF7F92A91B9A}"/>
          </ac:picMkLst>
        </pc:picChg>
        <pc:picChg chg="add del mod">
          <ac:chgData name="FREDY ALEXANDER CASTAÑEDA DUITAMA" userId="a1f4f8bb-4998-48ca-b6c0-f60bb2598f8d" providerId="ADAL" clId="{18C5EACC-19E2-D64F-989A-A2C63ACAAF55}" dt="2024-10-22T17:47:02.753" v="1065" actId="478"/>
          <ac:picMkLst>
            <pc:docMk/>
            <pc:sldMk cId="3290287764" sldId="266"/>
            <ac:picMk id="95" creationId="{C3DE1045-9DB4-8364-7898-32C5F1D8AF58}"/>
          </ac:picMkLst>
        </pc:picChg>
        <pc:picChg chg="add mod">
          <ac:chgData name="FREDY ALEXANDER CASTAÑEDA DUITAMA" userId="a1f4f8bb-4998-48ca-b6c0-f60bb2598f8d" providerId="ADAL" clId="{18C5EACC-19E2-D64F-989A-A2C63ACAAF55}" dt="2024-10-22T17:46:52.282" v="1060" actId="1076"/>
          <ac:picMkLst>
            <pc:docMk/>
            <pc:sldMk cId="3290287764" sldId="266"/>
            <ac:picMk id="97" creationId="{57A9709F-CBE2-B2A8-DCCB-E3141DEFFF44}"/>
          </ac:picMkLst>
        </pc:picChg>
        <pc:picChg chg="add mod">
          <ac:chgData name="FREDY ALEXANDER CASTAÑEDA DUITAMA" userId="a1f4f8bb-4998-48ca-b6c0-f60bb2598f8d" providerId="ADAL" clId="{18C5EACC-19E2-D64F-989A-A2C63ACAAF55}" dt="2024-10-22T17:53:55.323" v="1150" actId="1076"/>
          <ac:picMkLst>
            <pc:docMk/>
            <pc:sldMk cId="3290287764" sldId="266"/>
            <ac:picMk id="99" creationId="{B2912854-2D0D-F802-5811-240CB6CA9E29}"/>
          </ac:picMkLst>
        </pc:picChg>
        <pc:picChg chg="add mod">
          <ac:chgData name="FREDY ALEXANDER CASTAÑEDA DUITAMA" userId="a1f4f8bb-4998-48ca-b6c0-f60bb2598f8d" providerId="ADAL" clId="{18C5EACC-19E2-D64F-989A-A2C63ACAAF55}" dt="2024-10-22T17:47:34.407" v="1080" actId="1076"/>
          <ac:picMkLst>
            <pc:docMk/>
            <pc:sldMk cId="3290287764" sldId="266"/>
            <ac:picMk id="101" creationId="{EC6CE6E5-D7A3-A20C-748E-5EBE8E7A8C7E}"/>
          </ac:picMkLst>
        </pc:picChg>
        <pc:picChg chg="add mod">
          <ac:chgData name="FREDY ALEXANDER CASTAÑEDA DUITAMA" userId="a1f4f8bb-4998-48ca-b6c0-f60bb2598f8d" providerId="ADAL" clId="{18C5EACC-19E2-D64F-989A-A2C63ACAAF55}" dt="2024-10-22T17:53:52.690" v="1149" actId="1076"/>
          <ac:picMkLst>
            <pc:docMk/>
            <pc:sldMk cId="3290287764" sldId="266"/>
            <ac:picMk id="103" creationId="{D73A4DD3-7CD1-9FF9-F63E-EEB578A5397B}"/>
          </ac:picMkLst>
        </pc:picChg>
        <pc:picChg chg="add mod modCrop">
          <ac:chgData name="FREDY ALEXANDER CASTAÑEDA DUITAMA" userId="a1f4f8bb-4998-48ca-b6c0-f60bb2598f8d" providerId="ADAL" clId="{18C5EACC-19E2-D64F-989A-A2C63ACAAF55}" dt="2024-10-22T17:46:52.282" v="1060" actId="1076"/>
          <ac:picMkLst>
            <pc:docMk/>
            <pc:sldMk cId="3290287764" sldId="266"/>
            <ac:picMk id="104" creationId="{ABC12148-7859-D297-6A24-0DBB85A3F400}"/>
          </ac:picMkLst>
        </pc:picChg>
        <pc:picChg chg="add mod">
          <ac:chgData name="FREDY ALEXANDER CASTAÑEDA DUITAMA" userId="a1f4f8bb-4998-48ca-b6c0-f60bb2598f8d" providerId="ADAL" clId="{18C5EACC-19E2-D64F-989A-A2C63ACAAF55}" dt="2024-10-22T17:50:51.338" v="1128" actId="1076"/>
          <ac:picMkLst>
            <pc:docMk/>
            <pc:sldMk cId="3290287764" sldId="266"/>
            <ac:picMk id="105" creationId="{E9DFE204-1469-CA1B-BB71-E186867EEB15}"/>
          </ac:picMkLst>
        </pc:picChg>
        <pc:picChg chg="add del mod modCrop">
          <ac:chgData name="FREDY ALEXANDER CASTAÑEDA DUITAMA" userId="a1f4f8bb-4998-48ca-b6c0-f60bb2598f8d" providerId="ADAL" clId="{18C5EACC-19E2-D64F-989A-A2C63ACAAF55}" dt="2024-10-22T17:48:43.611" v="1102" actId="21"/>
          <ac:picMkLst>
            <pc:docMk/>
            <pc:sldMk cId="3290287764" sldId="266"/>
            <ac:picMk id="106" creationId="{4BD97FA0-A9D0-CB97-D9DB-B93986445CEA}"/>
          </ac:picMkLst>
        </pc:picChg>
        <pc:picChg chg="add mod modCrop">
          <ac:chgData name="FREDY ALEXANDER CASTAÑEDA DUITAMA" userId="a1f4f8bb-4998-48ca-b6c0-f60bb2598f8d" providerId="ADAL" clId="{18C5EACC-19E2-D64F-989A-A2C63ACAAF55}" dt="2024-10-22T17:50:26.016" v="1121" actId="1076"/>
          <ac:picMkLst>
            <pc:docMk/>
            <pc:sldMk cId="3290287764" sldId="266"/>
            <ac:picMk id="107" creationId="{03C6E7B2-AAEA-1B25-D0F6-FF911376146F}"/>
          </ac:picMkLst>
        </pc:picChg>
        <pc:picChg chg="add mod">
          <ac:chgData name="FREDY ALEXANDER CASTAÑEDA DUITAMA" userId="a1f4f8bb-4998-48ca-b6c0-f60bb2598f8d" providerId="ADAL" clId="{18C5EACC-19E2-D64F-989A-A2C63ACAAF55}" dt="2024-10-22T17:50:26.016" v="1121" actId="1076"/>
          <ac:picMkLst>
            <pc:docMk/>
            <pc:sldMk cId="3290287764" sldId="266"/>
            <ac:picMk id="108" creationId="{6D3D96F3-69DE-B9F4-C336-C2C45038E78F}"/>
          </ac:picMkLst>
        </pc:picChg>
      </pc:sldChg>
      <pc:sldChg chg="addSp delSp modSp new mod">
        <pc:chgData name="FREDY ALEXANDER CASTAÑEDA DUITAMA" userId="a1f4f8bb-4998-48ca-b6c0-f60bb2598f8d" providerId="ADAL" clId="{18C5EACC-19E2-D64F-989A-A2C63ACAAF55}" dt="2024-10-22T18:09:31.290" v="1226" actId="1076"/>
        <pc:sldMkLst>
          <pc:docMk/>
          <pc:sldMk cId="832241325" sldId="267"/>
        </pc:sldMkLst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3" creationId="{D2F0E8A0-12A4-E18B-C459-A4314408FC9A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5" creationId="{51EB0A62-17F3-96D6-07BA-F56AA38DB9EE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7" creationId="{AEB95786-2D67-4110-1149-39AB663544EB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9" creationId="{31B4856A-9CC6-AA7F-A492-F1CE506F7F8A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11" creationId="{28A14B97-664F-0EF5-3577-590AD13011D3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13" creationId="{B53DED8A-E871-D251-6635-C81DC73BBAF6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15" creationId="{646C4016-6418-501F-3C16-3DFEAA06FF5C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17" creationId="{933E8B30-7A32-1798-EA1A-C6F4D2B4A1D8}"/>
          </ac:picMkLst>
        </pc:picChg>
        <pc:picChg chg="add del mod">
          <ac:chgData name="FREDY ALEXANDER CASTAÑEDA DUITAMA" userId="a1f4f8bb-4998-48ca-b6c0-f60bb2598f8d" providerId="ADAL" clId="{18C5EACC-19E2-D64F-989A-A2C63ACAAF55}" dt="2024-10-22T18:03:13.192" v="1192" actId="478"/>
          <ac:picMkLst>
            <pc:docMk/>
            <pc:sldMk cId="832241325" sldId="267"/>
            <ac:picMk id="19" creationId="{2FABC0DA-27A0-79F0-854E-C7634F48112D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21" creationId="{9305DC46-5386-9F2C-2898-4DB01E104D97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23" creationId="{5BA37D8C-5939-3C79-2049-40913C58E35D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25" creationId="{D3A3A6FC-38C6-F434-8FD1-3EF5EE61D428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27" creationId="{7AE541CB-569D-8900-E9B7-ED4BBC3CF920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29" creationId="{083194EA-9584-2B1C-E80E-54DFFB068936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31" creationId="{1C4955A6-3627-6CD6-EFAC-066935EF92F0}"/>
          </ac:picMkLst>
        </pc:picChg>
        <pc:picChg chg="add mod">
          <ac:chgData name="FREDY ALEXANDER CASTAÑEDA DUITAMA" userId="a1f4f8bb-4998-48ca-b6c0-f60bb2598f8d" providerId="ADAL" clId="{18C5EACC-19E2-D64F-989A-A2C63ACAAF55}" dt="2024-10-22T18:09:31.290" v="1226" actId="1076"/>
          <ac:picMkLst>
            <pc:docMk/>
            <pc:sldMk cId="832241325" sldId="267"/>
            <ac:picMk id="33" creationId="{EC92159D-94B8-82C7-555B-F79BDC38C8E7}"/>
          </ac:picMkLst>
        </pc:picChg>
      </pc:sldChg>
      <pc:sldMasterChg chg="modSldLayout">
        <pc:chgData name="FREDY ALEXANDER CASTAÑEDA DUITAMA" userId="a1f4f8bb-4998-48ca-b6c0-f60bb2598f8d" providerId="ADAL" clId="{18C5EACC-19E2-D64F-989A-A2C63ACAAF55}" dt="2024-10-22T16:07:50.175" v="531" actId="1076"/>
        <pc:sldMasterMkLst>
          <pc:docMk/>
          <pc:sldMasterMk cId="1685788650" sldId="2147483648"/>
        </pc:sldMasterMkLst>
        <pc:sldLayoutChg chg="modSp mod">
          <pc:chgData name="FREDY ALEXANDER CASTAÑEDA DUITAMA" userId="a1f4f8bb-4998-48ca-b6c0-f60bb2598f8d" providerId="ADAL" clId="{18C5EACC-19E2-D64F-989A-A2C63ACAAF55}" dt="2024-10-22T16:07:50.175" v="531" actId="1076"/>
          <pc:sldLayoutMkLst>
            <pc:docMk/>
            <pc:sldMasterMk cId="1685788650" sldId="2147483648"/>
            <pc:sldLayoutMk cId="659191970" sldId="2147483651"/>
          </pc:sldLayoutMkLst>
          <pc:spChg chg="mod">
            <ac:chgData name="FREDY ALEXANDER CASTAÑEDA DUITAMA" userId="a1f4f8bb-4998-48ca-b6c0-f60bb2598f8d" providerId="ADAL" clId="{18C5EACC-19E2-D64F-989A-A2C63ACAAF55}" dt="2024-10-22T16:07:50.175" v="531" actId="1076"/>
            <ac:spMkLst>
              <pc:docMk/>
              <pc:sldMasterMk cId="1685788650" sldId="2147483648"/>
              <pc:sldLayoutMk cId="659191970" sldId="2147483651"/>
              <ac:spMk id="11" creationId="{64AAF1ED-3B2C-E7CD-98E7-C3AA3FE546D9}"/>
            </ac:spMkLst>
          </pc:spChg>
          <pc:spChg chg="mod">
            <ac:chgData name="FREDY ALEXANDER CASTAÑEDA DUITAMA" userId="a1f4f8bb-4998-48ca-b6c0-f60bb2598f8d" providerId="ADAL" clId="{18C5EACC-19E2-D64F-989A-A2C63ACAAF55}" dt="2024-10-22T16:07:50.175" v="531" actId="1076"/>
            <ac:spMkLst>
              <pc:docMk/>
              <pc:sldMasterMk cId="1685788650" sldId="2147483648"/>
              <pc:sldLayoutMk cId="659191970" sldId="2147483651"/>
              <ac:spMk id="13" creationId="{427737A7-6D9F-FE50-1360-0E9502ADA0A2}"/>
            </ac:spMkLst>
          </pc:spChg>
          <pc:spChg chg="mod">
            <ac:chgData name="FREDY ALEXANDER CASTAÑEDA DUITAMA" userId="a1f4f8bb-4998-48ca-b6c0-f60bb2598f8d" providerId="ADAL" clId="{18C5EACC-19E2-D64F-989A-A2C63ACAAF55}" dt="2024-10-22T16:07:50.175" v="531" actId="1076"/>
            <ac:spMkLst>
              <pc:docMk/>
              <pc:sldMasterMk cId="1685788650" sldId="2147483648"/>
              <pc:sldLayoutMk cId="659191970" sldId="2147483651"/>
              <ac:spMk id="14" creationId="{F2699574-8783-3E4C-5345-ADC847BBD849}"/>
            </ac:spMkLst>
          </pc:spChg>
          <pc:spChg chg="mod">
            <ac:chgData name="FREDY ALEXANDER CASTAÑEDA DUITAMA" userId="a1f4f8bb-4998-48ca-b6c0-f60bb2598f8d" providerId="ADAL" clId="{18C5EACC-19E2-D64F-989A-A2C63ACAAF55}" dt="2024-10-22T16:07:50.175" v="531" actId="1076"/>
            <ac:spMkLst>
              <pc:docMk/>
              <pc:sldMasterMk cId="1685788650" sldId="2147483648"/>
              <pc:sldLayoutMk cId="659191970" sldId="2147483651"/>
              <ac:spMk id="15" creationId="{86991818-B41F-711A-C87B-3D5946381EF0}"/>
            </ac:spMkLst>
          </pc:spChg>
        </pc:sldLayoutChg>
        <pc:sldLayoutChg chg="addSp delSp modSp mod setBg">
          <pc:chgData name="FREDY ALEXANDER CASTAÑEDA DUITAMA" userId="a1f4f8bb-4998-48ca-b6c0-f60bb2598f8d" providerId="ADAL" clId="{18C5EACC-19E2-D64F-989A-A2C63ACAAF55}" dt="2024-10-22T15:08:05.347" v="130"/>
          <pc:sldLayoutMkLst>
            <pc:docMk/>
            <pc:sldMasterMk cId="1685788650" sldId="2147483648"/>
            <pc:sldLayoutMk cId="2645239306" sldId="2147483652"/>
          </pc:sldLayoutMkLst>
          <pc:spChg chg="add del mod">
            <ac:chgData name="FREDY ALEXANDER CASTAÑEDA DUITAMA" userId="a1f4f8bb-4998-48ca-b6c0-f60bb2598f8d" providerId="ADAL" clId="{18C5EACC-19E2-D64F-989A-A2C63ACAAF55}" dt="2024-10-22T15:07:42.523" v="127"/>
            <ac:spMkLst>
              <pc:docMk/>
              <pc:sldMasterMk cId="1685788650" sldId="2147483648"/>
              <pc:sldLayoutMk cId="2645239306" sldId="2147483652"/>
              <ac:spMk id="2" creationId="{EBC69AB3-4EA5-D87D-222A-33EC35221563}"/>
            </ac:spMkLst>
          </pc:spChg>
        </pc:sldLayoutChg>
        <pc:sldLayoutChg chg="setBg">
          <pc:chgData name="FREDY ALEXANDER CASTAÑEDA DUITAMA" userId="a1f4f8bb-4998-48ca-b6c0-f60bb2598f8d" providerId="ADAL" clId="{18C5EACC-19E2-D64F-989A-A2C63ACAAF55}" dt="2024-10-22T15:08:32.226" v="184"/>
          <pc:sldLayoutMkLst>
            <pc:docMk/>
            <pc:sldMasterMk cId="1685788650" sldId="2147483648"/>
            <pc:sldLayoutMk cId="2890998020" sldId="2147483655"/>
          </pc:sldLayoutMkLst>
        </pc:sldLayoutChg>
        <pc:sldLayoutChg chg="addSp delSp modSp mod">
          <pc:chgData name="FREDY ALEXANDER CASTAÑEDA DUITAMA" userId="a1f4f8bb-4998-48ca-b6c0-f60bb2598f8d" providerId="ADAL" clId="{18C5EACC-19E2-D64F-989A-A2C63ACAAF55}" dt="2024-10-22T15:51:24.533" v="317"/>
          <pc:sldLayoutMkLst>
            <pc:docMk/>
            <pc:sldMasterMk cId="1685788650" sldId="2147483648"/>
            <pc:sldLayoutMk cId="4189468897" sldId="2147483657"/>
          </pc:sldLayoutMkLst>
          <pc:spChg chg="del">
            <ac:chgData name="FREDY ALEXANDER CASTAÑEDA DUITAMA" userId="a1f4f8bb-4998-48ca-b6c0-f60bb2598f8d" providerId="ADAL" clId="{18C5EACC-19E2-D64F-989A-A2C63ACAAF55}" dt="2024-10-22T15:51:20.401" v="315" actId="478"/>
            <ac:spMkLst>
              <pc:docMk/>
              <pc:sldMasterMk cId="1685788650" sldId="2147483648"/>
              <pc:sldLayoutMk cId="4189468897" sldId="2147483657"/>
              <ac:spMk id="2" creationId="{97F9C033-0546-C001-5E2B-8D196A0FB488}"/>
            </ac:spMkLst>
          </pc:spChg>
          <pc:spChg chg="del">
            <ac:chgData name="FREDY ALEXANDER CASTAÑEDA DUITAMA" userId="a1f4f8bb-4998-48ca-b6c0-f60bb2598f8d" providerId="ADAL" clId="{18C5EACC-19E2-D64F-989A-A2C63ACAAF55}" dt="2024-10-22T15:51:23.188" v="316" actId="478"/>
            <ac:spMkLst>
              <pc:docMk/>
              <pc:sldMasterMk cId="1685788650" sldId="2147483648"/>
              <pc:sldLayoutMk cId="4189468897" sldId="2147483657"/>
              <ac:spMk id="3" creationId="{58936CE6-4445-712B-EC5B-2F12D250BB89}"/>
            </ac:spMkLst>
          </pc:spChg>
          <pc:spChg chg="del">
            <ac:chgData name="FREDY ALEXANDER CASTAÑEDA DUITAMA" userId="a1f4f8bb-4998-48ca-b6c0-f60bb2598f8d" providerId="ADAL" clId="{18C5EACC-19E2-D64F-989A-A2C63ACAAF55}" dt="2024-10-22T15:51:23.188" v="316" actId="478"/>
            <ac:spMkLst>
              <pc:docMk/>
              <pc:sldMasterMk cId="1685788650" sldId="2147483648"/>
              <pc:sldLayoutMk cId="4189468897" sldId="2147483657"/>
              <ac:spMk id="4" creationId="{35CC5B35-3088-8C24-3E25-24FC108F4948}"/>
            </ac:spMkLst>
          </pc:spChg>
          <pc:spChg chg="del">
            <ac:chgData name="FREDY ALEXANDER CASTAÑEDA DUITAMA" userId="a1f4f8bb-4998-48ca-b6c0-f60bb2598f8d" providerId="ADAL" clId="{18C5EACC-19E2-D64F-989A-A2C63ACAAF55}" dt="2024-10-22T15:51:23.188" v="316" actId="478"/>
            <ac:spMkLst>
              <pc:docMk/>
              <pc:sldMasterMk cId="1685788650" sldId="2147483648"/>
              <pc:sldLayoutMk cId="4189468897" sldId="2147483657"/>
              <ac:spMk id="5" creationId="{12DED3C2-8DDF-2D72-9CE9-4D1838A649F4}"/>
            </ac:spMkLst>
          </pc:spChg>
          <pc:spChg chg="add mod">
            <ac:chgData name="FREDY ALEXANDER CASTAÑEDA DUITAMA" userId="a1f4f8bb-4998-48ca-b6c0-f60bb2598f8d" providerId="ADAL" clId="{18C5EACC-19E2-D64F-989A-A2C63ACAAF55}" dt="2024-10-22T15:51:24.533" v="317"/>
            <ac:spMkLst>
              <pc:docMk/>
              <pc:sldMasterMk cId="1685788650" sldId="2147483648"/>
              <pc:sldLayoutMk cId="4189468897" sldId="2147483657"/>
              <ac:spMk id="6" creationId="{0EDD2723-4807-E009-DD58-A2240C3006F6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13E5C60-597A-6B6C-594B-C4A717F07E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7F0A51-1D91-4138-DF78-B2B0132A10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C915-3197-1844-B067-EB24959B7EE3}" type="datetimeFigureOut">
              <a:rPr lang="es-CO" smtClean="0"/>
              <a:t>29/10/2024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02B908C-7728-3856-0E5C-9693134954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7B8CAA-BCE0-8BA5-25EF-788000DAB1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66D0C-0DF6-6A4C-AA68-A5FA9D81AEC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1192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A03B7-27B7-FB41-9C19-322468D21692}" type="datetimeFigureOut">
              <a:rPr lang="es-CO" smtClean="0"/>
              <a:t>29/10/2024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0DA67-01FF-F04B-B187-EB93EA7A09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697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0DA67-01FF-F04B-B187-EB93EA7A0960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7937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0DA67-01FF-F04B-B187-EB93EA7A096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649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ación ean 2">
    <p:bg>
      <p:bgPr>
        <a:gradFill>
          <a:gsLst>
            <a:gs pos="0">
              <a:srgbClr val="00123A"/>
            </a:gs>
            <a:gs pos="20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5A2121-4196-B666-2003-4906C4A8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1"/>
            <a:ext cx="2743200" cy="365125"/>
          </a:xfrm>
        </p:spPr>
        <p:txBody>
          <a:bodyPr/>
          <a:lstStyle/>
          <a:p>
            <a:fld id="{C957576E-29A4-3443-9A7F-0B4D72A9632E}" type="datetime1">
              <a:rPr lang="es-CO" smtClean="0"/>
              <a:t>29/10/2024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2D76C7-D9DF-2DDB-C6D4-84F5A8BF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792EE-E42B-6268-CA08-0DF90FC01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5076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o pre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dondear rectángulo de esquina diagonal 5">
            <a:extLst>
              <a:ext uri="{FF2B5EF4-FFF2-40B4-BE49-F238E27FC236}">
                <a16:creationId xmlns:a16="http://schemas.microsoft.com/office/drawing/2014/main" id="{0EDD2723-4807-E009-DD58-A2240C3006F6}"/>
              </a:ext>
            </a:extLst>
          </p:cNvPr>
          <p:cNvSpPr/>
          <p:nvPr userDrawn="1"/>
        </p:nvSpPr>
        <p:spPr>
          <a:xfrm>
            <a:off x="190500" y="171450"/>
            <a:ext cx="11811000" cy="6515100"/>
          </a:xfrm>
          <a:prstGeom prst="round2DiagRect">
            <a:avLst>
              <a:gd name="adj1" fmla="val 25158"/>
              <a:gd name="adj2" fmla="val 0"/>
            </a:avLst>
          </a:prstGeom>
          <a:gradFill>
            <a:gsLst>
              <a:gs pos="0">
                <a:srgbClr val="00BF68"/>
              </a:gs>
              <a:gs pos="100000">
                <a:srgbClr val="0033A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1" dirty="0" smtClean="0"/>
              <a:t>z</a:t>
            </a:r>
            <a:endParaRPr lang="es-CO" sz="1351" dirty="0"/>
          </a:p>
        </p:txBody>
      </p:sp>
    </p:spTree>
    <p:extLst>
      <p:ext uri="{BB962C8B-B14F-4D97-AF65-F5344CB8AC3E}">
        <p14:creationId xmlns:p14="http://schemas.microsoft.com/office/powerpoint/2010/main" val="428790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ación ean 1">
    <p:bg>
      <p:bgPr>
        <a:gradFill flip="none" rotWithShape="1">
          <a:gsLst>
            <a:gs pos="0">
              <a:srgbClr val="00123A"/>
            </a:gs>
            <a:gs pos="17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578E4-95B1-78D5-41CD-C9FDF5F6D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3D97-EACA-7247-8E89-9CB3760F6383}" type="datetime1">
              <a:rPr lang="es-CO" smtClean="0"/>
              <a:t>29/10/2024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54F58E-6147-00C6-8984-CE9AE69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0E3D995-425B-0DE1-9A47-73722DF5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073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ción Monarca">
    <p:bg>
      <p:bgPr>
        <a:gradFill flip="none" rotWithShape="1">
          <a:gsLst>
            <a:gs pos="0">
              <a:srgbClr val="00123A"/>
            </a:gs>
            <a:gs pos="15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CBD2BC-AACC-D81E-67B0-0EB47EEE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FD78-59DE-384A-A578-B909F749FA7A}" type="datetime1">
              <a:rPr lang="es-CO" smtClean="0"/>
              <a:t>29/10/2024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3C6B73-F593-C6D1-84E2-237F47D5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A5A83B-5182-754E-B830-7F4BB83D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64AAF1ED-3B2C-E7CD-98E7-C3AA3FE54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030" y="956290"/>
            <a:ext cx="2559821" cy="2472710"/>
          </a:xfrm>
          <a:prstGeom prst="round2DiagRect">
            <a:avLst>
              <a:gd name="adj1" fmla="val 0"/>
              <a:gd name="adj2" fmla="val 2687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s-CO"/>
          </a:p>
        </p:txBody>
      </p:sp>
      <p:sp>
        <p:nvSpPr>
          <p:cNvPr id="13" name="Marcador de posición de imagen 10">
            <a:extLst>
              <a:ext uri="{FF2B5EF4-FFF2-40B4-BE49-F238E27FC236}">
                <a16:creationId xmlns:a16="http://schemas.microsoft.com/office/drawing/2014/main" id="{427737A7-6D9F-FE50-1360-0E9502ADA0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9425" y="956290"/>
            <a:ext cx="2559821" cy="2472710"/>
          </a:xfrm>
          <a:prstGeom prst="round2DiagRect">
            <a:avLst>
              <a:gd name="adj1" fmla="val 26874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s-CO" dirty="0"/>
          </a:p>
        </p:txBody>
      </p:sp>
      <p:sp>
        <p:nvSpPr>
          <p:cNvPr id="14" name="Marcador de posición de imagen 10">
            <a:extLst>
              <a:ext uri="{FF2B5EF4-FFF2-40B4-BE49-F238E27FC236}">
                <a16:creationId xmlns:a16="http://schemas.microsoft.com/office/drawing/2014/main" id="{F2699574-8783-3E4C-5345-ADC847BBD8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030" y="3572833"/>
            <a:ext cx="2559821" cy="2472710"/>
          </a:xfrm>
          <a:prstGeom prst="round2DiagRect">
            <a:avLst>
              <a:gd name="adj1" fmla="val 24773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s-CO"/>
          </a:p>
        </p:txBody>
      </p:sp>
      <p:sp>
        <p:nvSpPr>
          <p:cNvPr id="15" name="Marcador de posición de imagen 10">
            <a:extLst>
              <a:ext uri="{FF2B5EF4-FFF2-40B4-BE49-F238E27FC236}">
                <a16:creationId xmlns:a16="http://schemas.microsoft.com/office/drawing/2014/main" id="{86991818-B41F-711A-C87B-3D5946381E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9425" y="3572833"/>
            <a:ext cx="2559821" cy="2472710"/>
          </a:xfrm>
          <a:prstGeom prst="round2DiagRect">
            <a:avLst>
              <a:gd name="adj1" fmla="val 0"/>
              <a:gd name="adj2" fmla="val 29232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5919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n derecho">
    <p:bg>
      <p:bgPr>
        <a:gradFill flip="none" rotWithShape="1">
          <a:gsLst>
            <a:gs pos="0">
              <a:srgbClr val="00123A"/>
            </a:gs>
            <a:gs pos="15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35B266-7DCA-654C-7955-58BC1277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D9744-518E-BD45-94F3-D6A6B2F19C60}" type="datetime1">
              <a:rPr lang="es-CO" smtClean="0"/>
              <a:t>29/10/2024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85C7A7-4760-BABC-F173-80341140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Redondear rectángulo de esquina diagonal 7">
            <a:extLst>
              <a:ext uri="{FF2B5EF4-FFF2-40B4-BE49-F238E27FC236}">
                <a16:creationId xmlns:a16="http://schemas.microsoft.com/office/drawing/2014/main" id="{73269CFD-8E43-5D93-E8B8-EB1B96F160AE}"/>
              </a:ext>
            </a:extLst>
          </p:cNvPr>
          <p:cNvSpPr/>
          <p:nvPr userDrawn="1"/>
        </p:nvSpPr>
        <p:spPr>
          <a:xfrm>
            <a:off x="9398001" y="177801"/>
            <a:ext cx="2628900" cy="6515100"/>
          </a:xfrm>
          <a:prstGeom prst="round2DiagRect">
            <a:avLst>
              <a:gd name="adj1" fmla="val 36972"/>
              <a:gd name="adj2" fmla="val 0"/>
            </a:avLst>
          </a:prstGeom>
          <a:gradFill flip="none" rotWithShape="1">
            <a:gsLst>
              <a:gs pos="0">
                <a:srgbClr val="0070C0"/>
              </a:gs>
              <a:gs pos="39000">
                <a:srgbClr val="00123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C4B1454-C8E0-9C97-8813-170752D08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38474" b="38474"/>
          <a:stretch/>
        </p:blipFill>
        <p:spPr>
          <a:xfrm>
            <a:off x="9873487" y="5791087"/>
            <a:ext cx="1654848" cy="530512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9FE47AE-1EDD-A448-DF7F-27B9685A6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81" y="616515"/>
            <a:ext cx="1771555" cy="781719"/>
          </a:xfrm>
          <a:prstGeom prst="rect">
            <a:avLst/>
          </a:prstGeom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4A678DEE-B015-8101-D2A5-B0CF2CC5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523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n izquierdo">
    <p:bg>
      <p:bgPr>
        <a:gradFill flip="none" rotWithShape="1">
          <a:gsLst>
            <a:gs pos="0">
              <a:srgbClr val="00123A"/>
            </a:gs>
            <a:gs pos="13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dondear rectángulo de esquina diagonal 11">
            <a:extLst>
              <a:ext uri="{FF2B5EF4-FFF2-40B4-BE49-F238E27FC236}">
                <a16:creationId xmlns:a16="http://schemas.microsoft.com/office/drawing/2014/main" id="{73269CFD-8E43-5D93-E8B8-EB1B96F160AE}"/>
              </a:ext>
            </a:extLst>
          </p:cNvPr>
          <p:cNvSpPr/>
          <p:nvPr userDrawn="1"/>
        </p:nvSpPr>
        <p:spPr>
          <a:xfrm>
            <a:off x="181837" y="206376"/>
            <a:ext cx="2628900" cy="6515100"/>
          </a:xfrm>
          <a:prstGeom prst="round2DiagRect">
            <a:avLst>
              <a:gd name="adj1" fmla="val 36972"/>
              <a:gd name="adj2" fmla="val 0"/>
            </a:avLst>
          </a:prstGeom>
          <a:gradFill flip="none" rotWithShape="1">
            <a:gsLst>
              <a:gs pos="0">
                <a:srgbClr val="0070C0"/>
              </a:gs>
              <a:gs pos="39000">
                <a:srgbClr val="00123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C4B1454-C8E0-9C97-8813-170752D08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551"/>
          <a:stretch/>
        </p:blipFill>
        <p:spPr>
          <a:xfrm>
            <a:off x="512907" y="6056881"/>
            <a:ext cx="1654848" cy="299470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9FE47AE-1EDD-A448-DF7F-27B9685A6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7" y="616515"/>
            <a:ext cx="1771555" cy="781719"/>
          </a:xfrm>
          <a:prstGeom prst="rect">
            <a:avLst/>
          </a:prstGeom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4A678DEE-B015-8101-D2A5-B0CF2CC5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676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an izquierdo">
    <p:bg>
      <p:bgPr>
        <a:gradFill flip="none" rotWithShape="1">
          <a:gsLst>
            <a:gs pos="0">
              <a:srgbClr val="00123A"/>
            </a:gs>
            <a:gs pos="9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4A678DEE-B015-8101-D2A5-B0CF2CC5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366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gradFill>
          <a:gsLst>
            <a:gs pos="0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9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pre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dondear rectángulo de esquina diagonal 5">
            <a:extLst>
              <a:ext uri="{FF2B5EF4-FFF2-40B4-BE49-F238E27FC236}">
                <a16:creationId xmlns:a16="http://schemas.microsoft.com/office/drawing/2014/main" id="{0EDD2723-4807-E009-DD58-A2240C3006F6}"/>
              </a:ext>
            </a:extLst>
          </p:cNvPr>
          <p:cNvSpPr/>
          <p:nvPr userDrawn="1"/>
        </p:nvSpPr>
        <p:spPr>
          <a:xfrm>
            <a:off x="190500" y="171450"/>
            <a:ext cx="11811000" cy="6515100"/>
          </a:xfrm>
          <a:prstGeom prst="round2DiagRect">
            <a:avLst>
              <a:gd name="adj1" fmla="val 25158"/>
              <a:gd name="adj2" fmla="val 0"/>
            </a:avLst>
          </a:prstGeom>
          <a:gradFill>
            <a:gsLst>
              <a:gs pos="0">
                <a:srgbClr val="00BF68"/>
              </a:gs>
              <a:gs pos="100000">
                <a:srgbClr val="0033A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1" dirty="0" smtClean="0"/>
              <a:t>z</a:t>
            </a:r>
            <a:endParaRPr lang="es-CO" sz="1351" dirty="0"/>
          </a:p>
        </p:txBody>
      </p:sp>
    </p:spTree>
    <p:extLst>
      <p:ext uri="{BB962C8B-B14F-4D97-AF65-F5344CB8AC3E}">
        <p14:creationId xmlns:p14="http://schemas.microsoft.com/office/powerpoint/2010/main" val="418946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ndo pre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20"/>
            <a:ext cx="12303760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4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425A38-8290-2D8A-317E-0CB1CC637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3DE2EB-069A-BF69-7993-E02092185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930E20-03D8-9C4F-BAE0-AF2A6F89E293}" type="datetime1">
              <a:rPr lang="es-CO" smtClean="0"/>
              <a:t>29/10/2024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948162-E825-E910-34DB-EE63429A3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DFD23-D8FA-2CBD-106C-DC44F2FF0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578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8" r:id="rId6"/>
    <p:sldLayoutId id="2147483655" r:id="rId7"/>
    <p:sldLayoutId id="2147483657" r:id="rId8"/>
    <p:sldLayoutId id="2147483660" r:id="rId9"/>
    <p:sldLayoutId id="2147483659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Poppins" pitchFamily="2" charset="77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Poppins" pitchFamily="2" charset="77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Poppins" pitchFamily="2" charset="77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oppins" pitchFamily="2" charset="77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" pitchFamily="2" charset="77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" pitchFamily="2" charset="77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E706348-402F-FE1A-90E3-D3A97D42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922" y="707909"/>
            <a:ext cx="3882159" cy="8325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3D8A250-4071-F570-C6F7-E58840CD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318" y="6233222"/>
            <a:ext cx="304415" cy="30441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95342F2-08C2-89A3-9A43-35874D5C8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542" y="6264106"/>
            <a:ext cx="821919" cy="2500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55D030B-0005-30A1-2A37-BC39C6F0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099" y="6240529"/>
            <a:ext cx="302240" cy="3022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CE0053-B566-F894-8950-F69998F54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409" y="6222791"/>
            <a:ext cx="213091" cy="332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5CD489-B6AE-C1FE-4231-6D844474F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551" y="6194525"/>
            <a:ext cx="269624" cy="3196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B49E52-7049-BD44-5EDF-B5A81B9C5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452" y="6213239"/>
            <a:ext cx="278321" cy="3044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20D61E-3CED-3934-8A18-C1E89D5310E0}"/>
              </a:ext>
            </a:extLst>
          </p:cNvPr>
          <p:cNvSpPr txBox="1"/>
          <p:nvPr/>
        </p:nvSpPr>
        <p:spPr>
          <a:xfrm>
            <a:off x="3005276" y="6189552"/>
            <a:ext cx="112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Acreditaciones</a:t>
            </a:r>
            <a:r>
              <a:rPr lang="en-US" sz="1000" dirty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72D252-7138-C8A8-F5D4-4F8D3C09B1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574" y="6254856"/>
            <a:ext cx="531367" cy="19897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15BD4021-B294-8929-B636-4275663E2B2B}"/>
              </a:ext>
            </a:extLst>
          </p:cNvPr>
          <p:cNvSpPr txBox="1"/>
          <p:nvPr/>
        </p:nvSpPr>
        <p:spPr>
          <a:xfrm>
            <a:off x="1260476" y="2343012"/>
            <a:ext cx="9671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[Coloca aquí el Título Principal] </a:t>
            </a:r>
            <a:br>
              <a:rPr lang="es-ES" sz="4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4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Ej</a:t>
            </a:r>
            <a:r>
              <a:rPr lang="es-ES" sz="4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Somos la U. del Emprendimiento</a:t>
            </a:r>
            <a:endParaRPr lang="en-US" sz="4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43AFB699-66CF-F66E-1B5E-F0C5BC680104}"/>
              </a:ext>
            </a:extLst>
          </p:cNvPr>
          <p:cNvSpPr txBox="1"/>
          <p:nvPr/>
        </p:nvSpPr>
        <p:spPr>
          <a:xfrm>
            <a:off x="2398332" y="3717208"/>
            <a:ext cx="739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[</a:t>
            </a:r>
            <a:r>
              <a:rPr lang="en-US" sz="2000" dirty="0" err="1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Coloca</a:t>
            </a:r>
            <a:r>
              <a:rPr lang="en-US" sz="2000" dirty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aquí</a:t>
            </a:r>
            <a:r>
              <a:rPr lang="en-US" sz="2000" dirty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el</a:t>
            </a:r>
            <a:r>
              <a:rPr lang="en-US" sz="2000" dirty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Subtítulo</a:t>
            </a:r>
            <a:r>
              <a:rPr lang="en-US" sz="2000" dirty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] Bienvenido a la Universidad Ean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42" y="4462419"/>
            <a:ext cx="4442836" cy="122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3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9347BC5-A247-7156-25FE-C36C57BD5146}"/>
              </a:ext>
            </a:extLst>
          </p:cNvPr>
          <p:cNvSpPr/>
          <p:nvPr/>
        </p:nvSpPr>
        <p:spPr>
          <a:xfrm>
            <a:off x="7596226" y="0"/>
            <a:ext cx="4595773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35B111-4D91-5340-2CE6-ACF859A2E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441" y="590224"/>
            <a:ext cx="3004456" cy="6443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0F7D518-E007-5636-78DA-E62CD0FD6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438" y="2395749"/>
            <a:ext cx="2364476" cy="3845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667F30D-6CE7-8668-094E-C5C7C5086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439" y="3769054"/>
            <a:ext cx="2459462" cy="38546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DB08BC7-9F10-F49F-5FE9-7054B2A40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438" y="4449816"/>
            <a:ext cx="2459458" cy="39094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A329561-8455-AA39-77AE-B4F07404F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306" y="5815604"/>
            <a:ext cx="2189402" cy="43016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FD8CBC9-0B08-28BA-2FB3-EC295908D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797" y="552290"/>
            <a:ext cx="2815401" cy="60376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A0B4D28-7887-91A5-E29E-2F31E662F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060" y="2395749"/>
            <a:ext cx="2364476" cy="38451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362468D-F8F9-E04C-AE00-4EFB0B829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8061" y="3767292"/>
            <a:ext cx="2485862" cy="38959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CC7C63C-89CC-7534-B4D3-98D5599014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8060" y="4453908"/>
            <a:ext cx="2447379" cy="389026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2632B9E-DC11-9B7B-3614-240715BA6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4356" y="5818849"/>
            <a:ext cx="2173449" cy="427033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A9743465-41DD-AF4C-EA10-227519C59E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61" y="293211"/>
            <a:ext cx="2586675" cy="61677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95" y="2855991"/>
            <a:ext cx="2780026" cy="7064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65" y="2923917"/>
            <a:ext cx="2821536" cy="7170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44" y="4967503"/>
            <a:ext cx="2602645" cy="6637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09" y="5001396"/>
            <a:ext cx="2612417" cy="66621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5758A36-910B-822A-9F6C-B93B4C89D1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6213" y="1767730"/>
            <a:ext cx="1984531" cy="39049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B173F9-9DF4-5576-C57B-7929DEA947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90835" y="1769424"/>
            <a:ext cx="1987197" cy="3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9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BA87-C0CD-434A-9521-31AFCAE6F9CF}" type="slidenum">
              <a:rPr lang="es-CO" smtClean="0"/>
              <a:t>2</a:t>
            </a:fld>
            <a:endParaRPr lang="es-CO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E879EA1-A995-4B8A-4B7A-344A19444BBB}"/>
              </a:ext>
            </a:extLst>
          </p:cNvPr>
          <p:cNvSpPr txBox="1"/>
          <p:nvPr/>
        </p:nvSpPr>
        <p:spPr>
          <a:xfrm>
            <a:off x="168682" y="1753612"/>
            <a:ext cx="4883963" cy="1720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Lorem ipsum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dolor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sit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amet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consectetuer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adipiscing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elit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sed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diam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nonummy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nibh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euismod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tincidunt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laoreet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dolore magna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aliquam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erat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volutpat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 Ut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wisi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enim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ad minim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veniam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quis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nostrud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exerci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tation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ullamcorper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suscipit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lobortis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nisl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aliquip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ex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ea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commodo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consequat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 Duis autem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vel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eum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iriure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dolor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in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hendrerit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in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vulputate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velit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esse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molestie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consequat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058818-2344-C8B8-5689-02CBC904A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2411" r="42411"/>
          <a:stretch/>
        </p:blipFill>
        <p:spPr>
          <a:xfrm>
            <a:off x="-639543" y="6107554"/>
            <a:ext cx="2320297" cy="497594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120786" y="183952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120786" y="768727"/>
            <a:ext cx="466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ID" sz="2000" dirty="0" err="1" smtClean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dirty="0">
              <a:solidFill>
                <a:srgbClr val="0033A3"/>
              </a:solidFill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67" y="476339"/>
            <a:ext cx="545782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BA87-C0CD-434A-9521-31AFCAE6F9CF}" type="slidenum">
              <a:rPr lang="es-CO" smtClean="0"/>
              <a:t>3</a:t>
            </a:fld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058818-2344-C8B8-5689-02CBC904A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2411" r="42411"/>
          <a:stretch/>
        </p:blipFill>
        <p:spPr>
          <a:xfrm>
            <a:off x="9663877" y="5858757"/>
            <a:ext cx="2320297" cy="497594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BE879EA1-A995-4B8A-4B7A-344A19444BBB}"/>
              </a:ext>
            </a:extLst>
          </p:cNvPr>
          <p:cNvSpPr txBox="1"/>
          <p:nvPr/>
        </p:nvSpPr>
        <p:spPr>
          <a:xfrm>
            <a:off x="6116032" y="2835142"/>
            <a:ext cx="46674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Lorem ipsum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dolor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sit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amet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consectetuer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adipiscing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elit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sed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diam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nonummy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nibh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euismod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tincidunt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laoreet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dolore magna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aliquam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erat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volutpat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 Ut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wisi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enim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ad minim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veniam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quis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nostrud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exerci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tation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ullamcorper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suscipit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lobortis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nisl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aliquip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ex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ea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commodo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consequat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 Duis autem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vel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eum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iriure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dolor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in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hendrerit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in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vulputate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velit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esse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molestie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consequat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6116032" y="1509128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6116032" y="2093903"/>
            <a:ext cx="466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ID" sz="2000" dirty="0" err="1" smtClean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dirty="0">
              <a:solidFill>
                <a:srgbClr val="0033A3"/>
              </a:solidFill>
              <a:latin typeface="+mj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563" y="371086"/>
            <a:ext cx="5783897" cy="51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4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D5A6022-F569-860B-F0B7-C1D8539A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BA87-C0CD-434A-9521-31AFCAE6F9CF}" type="slidenum">
              <a:rPr lang="es-CO" smtClean="0"/>
              <a:t>4</a:t>
            </a:fld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702" y="605462"/>
            <a:ext cx="5419219" cy="5504835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BE879EA1-A995-4B8A-4B7A-344A19444BBB}"/>
              </a:ext>
            </a:extLst>
          </p:cNvPr>
          <p:cNvSpPr txBox="1"/>
          <p:nvPr/>
        </p:nvSpPr>
        <p:spPr>
          <a:xfrm>
            <a:off x="5394672" y="2896102"/>
            <a:ext cx="49919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Lorem ipsum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dolor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sit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amet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consectetuer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adipiscing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elit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sed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diam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nonummy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nibh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euismod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tincidunt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laoreet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dolore magna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aliquam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erat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volutpat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 Ut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wisi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enim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ad minim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veniam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,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quis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nostrud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exerci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tation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ullamcorper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suscipit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lobortis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nisl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ut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aliquip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ex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ea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commodo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consequat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 Duis autem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vel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eum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iriure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dolor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in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hendrerit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in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vulputate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velit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esse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molestie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 </a:t>
            </a:r>
            <a:r>
              <a:rPr lang="en-SG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consequat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cs typeface="Poppins" pitchFamily="2" charset="77"/>
              </a:rPr>
              <a:t>.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5394672" y="1570088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5394672" y="2154863"/>
            <a:ext cx="466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ID" sz="2000" dirty="0" err="1" smtClean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dirty="0">
              <a:solidFill>
                <a:srgbClr val="0033A3"/>
              </a:solidFill>
              <a:latin typeface="+mj-l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" y="5252720"/>
            <a:ext cx="1204383" cy="7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0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2">
            <a:extLst>
              <a:ext uri="{FF2B5EF4-FFF2-40B4-BE49-F238E27FC236}">
                <a16:creationId xmlns:a16="http://schemas.microsoft.com/office/drawing/2014/main" id="{76164B46-1811-980D-398D-F2C63E8C81D2}"/>
              </a:ext>
            </a:extLst>
          </p:cNvPr>
          <p:cNvSpPr txBox="1"/>
          <p:nvPr/>
        </p:nvSpPr>
        <p:spPr>
          <a:xfrm>
            <a:off x="216650" y="1964558"/>
            <a:ext cx="49921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sed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nonummy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nibh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euismod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tincidunt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dolore magna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aliquam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erat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volutpat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Ut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wisi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enim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minim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veniam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nostrud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tation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ullamcorper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suscipit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lobortis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nisl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aliquip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commodo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Duis autem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vel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eum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iriure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en-SG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hendrerit</a:t>
            </a:r>
            <a:r>
              <a:rPr lang="en-SG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CCC65D3E-5AB1-7517-FF6C-EE1C82FB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BA87-C0CD-434A-9521-31AFCAE6F9CF}" type="slidenum">
              <a:rPr lang="es-CO" smtClean="0"/>
              <a:t>5</a:t>
            </a:fld>
            <a:endParaRPr lang="es-CO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120786" y="183952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120786" y="768727"/>
            <a:ext cx="466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ID" sz="2000" dirty="0" err="1" smtClean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dirty="0">
              <a:solidFill>
                <a:srgbClr val="0033A3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30" y="1168837"/>
            <a:ext cx="5268575" cy="54725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06" y="5181600"/>
            <a:ext cx="1204383" cy="7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1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BA87-C0CD-434A-9521-31AFCAE6F9CF}" type="slidenum">
              <a:rPr lang="es-CO" smtClean="0"/>
              <a:t>6</a:t>
            </a:fld>
            <a:endParaRPr lang="es-CO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40346"/>
              </p:ext>
            </p:extLst>
          </p:nvPr>
        </p:nvGraphicFramePr>
        <p:xfrm>
          <a:off x="266696" y="1737281"/>
          <a:ext cx="8444595" cy="3724626"/>
        </p:xfrm>
        <a:graphic>
          <a:graphicData uri="http://schemas.openxmlformats.org/drawingml/2006/table">
            <a:tbl>
              <a:tblPr/>
              <a:tblGrid>
                <a:gridCol w="2388222">
                  <a:extLst>
                    <a:ext uri="{9D8B030D-6E8A-4147-A177-3AD203B41FA5}">
                      <a16:colId xmlns:a16="http://schemas.microsoft.com/office/drawing/2014/main" val="2221653309"/>
                    </a:ext>
                  </a:extLst>
                </a:gridCol>
                <a:gridCol w="2133217">
                  <a:extLst>
                    <a:ext uri="{9D8B030D-6E8A-4147-A177-3AD203B41FA5}">
                      <a16:colId xmlns:a16="http://schemas.microsoft.com/office/drawing/2014/main" val="3162302154"/>
                    </a:ext>
                  </a:extLst>
                </a:gridCol>
                <a:gridCol w="2023694">
                  <a:extLst>
                    <a:ext uri="{9D8B030D-6E8A-4147-A177-3AD203B41FA5}">
                      <a16:colId xmlns:a16="http://schemas.microsoft.com/office/drawing/2014/main" val="2119932327"/>
                    </a:ext>
                  </a:extLst>
                </a:gridCol>
                <a:gridCol w="1899462">
                  <a:extLst>
                    <a:ext uri="{9D8B030D-6E8A-4147-A177-3AD203B41FA5}">
                      <a16:colId xmlns:a16="http://schemas.microsoft.com/office/drawing/2014/main" val="3510514533"/>
                    </a:ext>
                  </a:extLst>
                </a:gridCol>
              </a:tblGrid>
              <a:tr h="642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COLUMNA 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COLUMNA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COLUMNA 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COLUMNA 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074733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257185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465780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708802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254076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930542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524909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86629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27179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440155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 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49873"/>
                  </a:ext>
                </a:extLst>
              </a:tr>
            </a:tbl>
          </a:graphicData>
        </a:graphic>
      </p:graphicFrame>
      <p:sp>
        <p:nvSpPr>
          <p:cNvPr id="8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120786" y="183952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120786" y="768727"/>
            <a:ext cx="466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ID" sz="2000" dirty="0" err="1" smtClean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dirty="0">
              <a:solidFill>
                <a:srgbClr val="0033A3"/>
              </a:solidFill>
              <a:latin typeface="+mj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1382157-9477-5141-254D-CD64E1D27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2219" r="42219"/>
          <a:stretch/>
        </p:blipFill>
        <p:spPr>
          <a:xfrm>
            <a:off x="-575608" y="6192912"/>
            <a:ext cx="2215396" cy="4750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058818-2344-C8B8-5689-02CBC904A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2411" r="42411"/>
          <a:stretch/>
        </p:blipFill>
        <p:spPr>
          <a:xfrm>
            <a:off x="-680509" y="7001998"/>
            <a:ext cx="2320297" cy="4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7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60B816-F8F5-1604-2F17-A4CDB91E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BA87-C0CD-434A-9521-31AFCAE6F9CF}" type="slidenum">
              <a:rPr lang="es-CO" smtClean="0"/>
              <a:t>7</a:t>
            </a:fld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48B96E-A7C9-3192-E5DD-D969A6A74B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7950" y="729049"/>
            <a:ext cx="4775570" cy="5231150"/>
          </a:xfrm>
          <a:prstGeom prst="round2DiagRect">
            <a:avLst>
              <a:gd name="adj1" fmla="val 0"/>
              <a:gd name="adj2" fmla="val 18577"/>
            </a:avLst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9653C139-888C-8ED9-DFD3-2B3502EAC8C8}"/>
              </a:ext>
            </a:extLst>
          </p:cNvPr>
          <p:cNvSpPr/>
          <p:nvPr/>
        </p:nvSpPr>
        <p:spPr>
          <a:xfrm>
            <a:off x="6804490" y="1969654"/>
            <a:ext cx="450851" cy="450851"/>
          </a:xfrm>
          <a:prstGeom prst="ellipse">
            <a:avLst/>
          </a:prstGeom>
          <a:solidFill>
            <a:srgbClr val="001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351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CB0436AA-6ED4-8B3E-A9FC-A5622B6BD62D}"/>
              </a:ext>
            </a:extLst>
          </p:cNvPr>
          <p:cNvSpPr txBox="1"/>
          <p:nvPr/>
        </p:nvSpPr>
        <p:spPr>
          <a:xfrm>
            <a:off x="6769565" y="2024494"/>
            <a:ext cx="5143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1</a:t>
            </a:r>
            <a:endParaRPr lang="en-ID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FBE58747-F5A4-6A8A-B47E-B5456A6F4A11}"/>
              </a:ext>
            </a:extLst>
          </p:cNvPr>
          <p:cNvSpPr txBox="1"/>
          <p:nvPr/>
        </p:nvSpPr>
        <p:spPr>
          <a:xfrm>
            <a:off x="6741855" y="2548120"/>
            <a:ext cx="4948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5BDD31C8-3950-1517-98BF-6C07695109D0}"/>
              </a:ext>
            </a:extLst>
          </p:cNvPr>
          <p:cNvSpPr txBox="1"/>
          <p:nvPr/>
        </p:nvSpPr>
        <p:spPr>
          <a:xfrm>
            <a:off x="7290266" y="2060589"/>
            <a:ext cx="1654175" cy="300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1" b="1" dirty="0" err="1">
                <a:latin typeface="+mj-lt"/>
              </a:rPr>
              <a:t>Título</a:t>
            </a:r>
            <a:r>
              <a:rPr lang="en-US" sz="1351" b="1" dirty="0">
                <a:latin typeface="+mj-lt"/>
              </a:rPr>
              <a:t> item 1</a:t>
            </a:r>
            <a:endParaRPr lang="en-ID" sz="1351" b="1" dirty="0">
              <a:latin typeface="+mj-lt"/>
            </a:endParaRPr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C0D5E344-5F16-D65B-9D17-4A8C231646F9}"/>
              </a:ext>
            </a:extLst>
          </p:cNvPr>
          <p:cNvSpPr/>
          <p:nvPr/>
        </p:nvSpPr>
        <p:spPr>
          <a:xfrm>
            <a:off x="6804490" y="3449335"/>
            <a:ext cx="450851" cy="450851"/>
          </a:xfrm>
          <a:prstGeom prst="ellipse">
            <a:avLst/>
          </a:prstGeom>
          <a:solidFill>
            <a:srgbClr val="001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351"/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423B8F34-DD89-E6A7-28FA-14E7B78D9C85}"/>
              </a:ext>
            </a:extLst>
          </p:cNvPr>
          <p:cNvSpPr txBox="1"/>
          <p:nvPr/>
        </p:nvSpPr>
        <p:spPr>
          <a:xfrm>
            <a:off x="6769565" y="3504175"/>
            <a:ext cx="5143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2</a:t>
            </a:r>
            <a:endParaRPr lang="en-ID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62AB7533-5116-23A7-C842-48AEFBC4A879}"/>
              </a:ext>
            </a:extLst>
          </p:cNvPr>
          <p:cNvSpPr txBox="1"/>
          <p:nvPr/>
        </p:nvSpPr>
        <p:spPr>
          <a:xfrm>
            <a:off x="6741855" y="4027801"/>
            <a:ext cx="4948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  <p:sp>
        <p:nvSpPr>
          <p:cNvPr id="14" name="TextBox 31">
            <a:extLst>
              <a:ext uri="{FF2B5EF4-FFF2-40B4-BE49-F238E27FC236}">
                <a16:creationId xmlns:a16="http://schemas.microsoft.com/office/drawing/2014/main" id="{21D822EC-113F-EC5F-6E6C-8F2C027EDAB6}"/>
              </a:ext>
            </a:extLst>
          </p:cNvPr>
          <p:cNvSpPr txBox="1"/>
          <p:nvPr/>
        </p:nvSpPr>
        <p:spPr>
          <a:xfrm>
            <a:off x="7290266" y="3540270"/>
            <a:ext cx="1654175" cy="300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1" b="1" dirty="0" err="1">
                <a:latin typeface="+mj-lt"/>
              </a:rPr>
              <a:t>Título</a:t>
            </a:r>
            <a:r>
              <a:rPr lang="en-US" sz="1351" b="1" dirty="0">
                <a:latin typeface="+mj-lt"/>
              </a:rPr>
              <a:t> item 2</a:t>
            </a:r>
            <a:endParaRPr lang="en-ID" sz="1351" b="1" dirty="0">
              <a:latin typeface="+mj-lt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6708179" y="758279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6708179" y="1343054"/>
            <a:ext cx="466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ID" sz="2000" dirty="0" err="1" smtClean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dirty="0">
              <a:solidFill>
                <a:srgbClr val="0033A3"/>
              </a:solidFill>
              <a:latin typeface="+mj-lt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F058818-2344-C8B8-5689-02CBC904A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2411" r="42411"/>
          <a:stretch/>
        </p:blipFill>
        <p:spPr>
          <a:xfrm>
            <a:off x="9663877" y="5858757"/>
            <a:ext cx="2320297" cy="49759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580" y="423845"/>
            <a:ext cx="6135910" cy="62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1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60B816-F8F5-1604-2F17-A4CDB91E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BA87-C0CD-434A-9521-31AFCAE6F9CF}" type="slidenum">
              <a:rPr lang="es-CO" smtClean="0"/>
              <a:t>8</a:t>
            </a:fld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0B344D06-E923-54D7-8D63-1EE74D25CB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878" y="840239"/>
            <a:ext cx="5247584" cy="5400061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9653C139-888C-8ED9-DFD3-2B3502EAC8C8}"/>
              </a:ext>
            </a:extLst>
          </p:cNvPr>
          <p:cNvSpPr/>
          <p:nvPr/>
        </p:nvSpPr>
        <p:spPr>
          <a:xfrm>
            <a:off x="6804490" y="1969654"/>
            <a:ext cx="450851" cy="450851"/>
          </a:xfrm>
          <a:prstGeom prst="ellipse">
            <a:avLst/>
          </a:prstGeom>
          <a:solidFill>
            <a:srgbClr val="003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351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CB0436AA-6ED4-8B3E-A9FC-A5622B6BD62D}"/>
              </a:ext>
            </a:extLst>
          </p:cNvPr>
          <p:cNvSpPr txBox="1"/>
          <p:nvPr/>
        </p:nvSpPr>
        <p:spPr>
          <a:xfrm>
            <a:off x="6769565" y="2024494"/>
            <a:ext cx="5143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1</a:t>
            </a:r>
            <a:endParaRPr lang="en-ID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FBE58747-F5A4-6A8A-B47E-B5456A6F4A11}"/>
              </a:ext>
            </a:extLst>
          </p:cNvPr>
          <p:cNvSpPr txBox="1"/>
          <p:nvPr/>
        </p:nvSpPr>
        <p:spPr>
          <a:xfrm>
            <a:off x="6741855" y="2548120"/>
            <a:ext cx="4948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5BDD31C8-3950-1517-98BF-6C07695109D0}"/>
              </a:ext>
            </a:extLst>
          </p:cNvPr>
          <p:cNvSpPr txBox="1"/>
          <p:nvPr/>
        </p:nvSpPr>
        <p:spPr>
          <a:xfrm>
            <a:off x="7290266" y="2060589"/>
            <a:ext cx="1654175" cy="300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1" b="1" dirty="0" err="1">
                <a:latin typeface="+mj-lt"/>
              </a:rPr>
              <a:t>Título</a:t>
            </a:r>
            <a:r>
              <a:rPr lang="en-US" sz="1351" b="1" dirty="0">
                <a:latin typeface="+mj-lt"/>
              </a:rPr>
              <a:t> item 1</a:t>
            </a:r>
            <a:endParaRPr lang="en-ID" sz="1351" b="1" dirty="0">
              <a:latin typeface="+mj-lt"/>
            </a:endParaRPr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C0D5E344-5F16-D65B-9D17-4A8C231646F9}"/>
              </a:ext>
            </a:extLst>
          </p:cNvPr>
          <p:cNvSpPr/>
          <p:nvPr/>
        </p:nvSpPr>
        <p:spPr>
          <a:xfrm>
            <a:off x="6804490" y="3449335"/>
            <a:ext cx="450851" cy="450851"/>
          </a:xfrm>
          <a:prstGeom prst="ellipse">
            <a:avLst/>
          </a:prstGeom>
          <a:solidFill>
            <a:srgbClr val="003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351"/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423B8F34-DD89-E6A7-28FA-14E7B78D9C85}"/>
              </a:ext>
            </a:extLst>
          </p:cNvPr>
          <p:cNvSpPr txBox="1"/>
          <p:nvPr/>
        </p:nvSpPr>
        <p:spPr>
          <a:xfrm>
            <a:off x="6769565" y="3504175"/>
            <a:ext cx="5143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2</a:t>
            </a:r>
            <a:endParaRPr lang="en-ID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62AB7533-5116-23A7-C842-48AEFBC4A879}"/>
              </a:ext>
            </a:extLst>
          </p:cNvPr>
          <p:cNvSpPr txBox="1"/>
          <p:nvPr/>
        </p:nvSpPr>
        <p:spPr>
          <a:xfrm>
            <a:off x="6741855" y="4027801"/>
            <a:ext cx="4948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  <p:sp>
        <p:nvSpPr>
          <p:cNvPr id="14" name="TextBox 31">
            <a:extLst>
              <a:ext uri="{FF2B5EF4-FFF2-40B4-BE49-F238E27FC236}">
                <a16:creationId xmlns:a16="http://schemas.microsoft.com/office/drawing/2014/main" id="{21D822EC-113F-EC5F-6E6C-8F2C027EDAB6}"/>
              </a:ext>
            </a:extLst>
          </p:cNvPr>
          <p:cNvSpPr txBox="1"/>
          <p:nvPr/>
        </p:nvSpPr>
        <p:spPr>
          <a:xfrm>
            <a:off x="7290266" y="3540270"/>
            <a:ext cx="1654175" cy="300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1" b="1" dirty="0" err="1">
                <a:latin typeface="+mj-lt"/>
              </a:rPr>
              <a:t>Título</a:t>
            </a:r>
            <a:r>
              <a:rPr lang="en-US" sz="1351" b="1" dirty="0">
                <a:latin typeface="+mj-lt"/>
              </a:rPr>
              <a:t> item 2</a:t>
            </a:r>
            <a:endParaRPr lang="en-ID" sz="1351" b="1" dirty="0">
              <a:latin typeface="+mj-lt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6708179" y="758279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6708179" y="1343054"/>
            <a:ext cx="466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ID" sz="2000" dirty="0" err="1" smtClean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  <a:r>
              <a:rPr lang="en-ID" sz="2000" dirty="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dirty="0">
              <a:solidFill>
                <a:srgbClr val="0033A3"/>
              </a:solidFill>
              <a:latin typeface="+mj-lt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F058818-2344-C8B8-5689-02CBC904A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2411" r="42411"/>
          <a:stretch/>
        </p:blipFill>
        <p:spPr>
          <a:xfrm>
            <a:off x="9663877" y="5858757"/>
            <a:ext cx="2320297" cy="49759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3" y="1743164"/>
            <a:ext cx="5748976" cy="59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43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058818-2344-C8B8-5689-02CBC904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394" y="586961"/>
            <a:ext cx="3882159" cy="8325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266E569-8F02-7F44-24E2-D5CBC33E9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236" y="1645922"/>
            <a:ext cx="6714126" cy="5376758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B83E0A5-1047-1504-F1FA-90875A7D6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295045"/>
              </p:ext>
            </p:extLst>
          </p:nvPr>
        </p:nvGraphicFramePr>
        <p:xfrm>
          <a:off x="4484823" y="2146751"/>
          <a:ext cx="7126730" cy="701040"/>
        </p:xfrm>
        <a:graphic>
          <a:graphicData uri="http://schemas.openxmlformats.org/drawingml/2006/table">
            <a:tbl>
              <a:tblPr/>
              <a:tblGrid>
                <a:gridCol w="7126730">
                  <a:extLst>
                    <a:ext uri="{9D8B030D-6E8A-4147-A177-3AD203B41FA5}">
                      <a16:colId xmlns:a16="http://schemas.microsoft.com/office/drawing/2014/main" val="4106483839"/>
                    </a:ext>
                  </a:extLst>
                </a:gridCol>
              </a:tblGrid>
              <a:tr h="491068">
                <a:tc>
                  <a:txBody>
                    <a:bodyPr/>
                    <a:lstStyle/>
                    <a:p>
                      <a:pPr algn="r"/>
                      <a:r>
                        <a:rPr lang="es-US" sz="40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www.universidadean.edu.co</a:t>
                      </a:r>
                      <a:endParaRPr lang="es-US" sz="4000" b="1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720614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3A5F270D-F7C4-184E-36A3-012D843158BB}"/>
              </a:ext>
            </a:extLst>
          </p:cNvPr>
          <p:cNvSpPr txBox="1"/>
          <p:nvPr/>
        </p:nvSpPr>
        <p:spPr>
          <a:xfrm>
            <a:off x="6408612" y="4187015"/>
            <a:ext cx="497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Ean</a:t>
            </a:r>
            <a:r>
              <a:rPr lang="es-ES" sz="11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Legacy</a:t>
            </a:r>
            <a:r>
              <a:rPr lang="es-ES" sz="11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Carrera 11 No. 78-47 - Fundadores: Calle 79 # 11 - 45 - Av. Chile: Calle 71 # 9 - 84 Bogotá D.C., Cundinamarca, Colombia, Suramérica.</a:t>
            </a:r>
          </a:p>
          <a:p>
            <a:pPr algn="r"/>
            <a:endParaRPr lang="es-ES" sz="1100" dirty="0">
              <a:ln w="6350">
                <a:noFill/>
              </a:ln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ES" sz="11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Línea gratuita nacional: +57-01-8000-931000</a:t>
            </a:r>
          </a:p>
          <a:p>
            <a:pPr algn="r"/>
            <a:r>
              <a:rPr lang="es-ES" sz="11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Centro de contacto en Bogotá: +(57-601) 593 6161 - +(57-601) 593 6464</a:t>
            </a:r>
          </a:p>
          <a:p>
            <a:pPr algn="r"/>
            <a:r>
              <a:rPr lang="es-ES" sz="11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s-ES" sz="11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informacion@universidadean.edu.co</a:t>
            </a:r>
            <a:endParaRPr lang="es-ES" sz="1100" dirty="0">
              <a:ln w="6350">
                <a:noFill/>
              </a:ln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51D01D-800C-0129-A270-8DEB8DF34EFC}"/>
              </a:ext>
            </a:extLst>
          </p:cNvPr>
          <p:cNvSpPr txBox="1"/>
          <p:nvPr/>
        </p:nvSpPr>
        <p:spPr>
          <a:xfrm>
            <a:off x="7987539" y="5567915"/>
            <a:ext cx="3394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000" dirty="0">
                <a:solidFill>
                  <a:schemeClr val="bg1"/>
                </a:solidFill>
                <a:latin typeface="Trebuchet MS" panose="020B0703020202090204" pitchFamily="34" charset="0"/>
              </a:rPr>
              <a:t>© 2024 Todos los derechos reservados - Universidad </a:t>
            </a:r>
            <a:r>
              <a:rPr lang="es-US" sz="1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Ean</a:t>
            </a:r>
            <a:endParaRPr lang="es-US" sz="10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E320B1-953E-302A-7109-2AF991E03236}"/>
              </a:ext>
            </a:extLst>
          </p:cNvPr>
          <p:cNvSpPr txBox="1"/>
          <p:nvPr/>
        </p:nvSpPr>
        <p:spPr>
          <a:xfrm>
            <a:off x="5553185" y="3326685"/>
            <a:ext cx="6148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Universidad </a:t>
            </a:r>
            <a:r>
              <a:rPr lang="es-ES" sz="16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Ean</a:t>
            </a:r>
            <a:r>
              <a:rPr lang="es-ES" sz="16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SNIES 2812 Personería Jurídica Res. 2898 del </a:t>
            </a:r>
            <a:r>
              <a:rPr lang="es-ES" sz="16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Minjusticia</a:t>
            </a:r>
            <a:r>
              <a:rPr lang="es-ES" sz="16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- 16/05/69 - Vigilada </a:t>
            </a:r>
            <a:r>
              <a:rPr lang="es-ES" sz="16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Mineducación</a:t>
            </a:r>
            <a:r>
              <a:rPr lang="es-ES" sz="16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" name="Round Diagonal Corner of Rectangle 18">
            <a:extLst>
              <a:ext uri="{FF2B5EF4-FFF2-40B4-BE49-F238E27FC236}">
                <a16:creationId xmlns:a16="http://schemas.microsoft.com/office/drawing/2014/main" id="{EF225244-A5C9-78E6-CB12-E0B4F46DA020}"/>
              </a:ext>
            </a:extLst>
          </p:cNvPr>
          <p:cNvSpPr/>
          <p:nvPr/>
        </p:nvSpPr>
        <p:spPr>
          <a:xfrm flipH="1">
            <a:off x="6092141" y="4010210"/>
            <a:ext cx="5609360" cy="1461607"/>
          </a:xfrm>
          <a:prstGeom prst="round2DiagRect">
            <a:avLst>
              <a:gd name="adj1" fmla="val 43213"/>
              <a:gd name="adj2" fmla="val 0"/>
            </a:avLst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711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</TotalTime>
  <Words>562</Words>
  <Application>Microsoft Office PowerPoint</Application>
  <PresentationFormat>Panorámica</PresentationFormat>
  <Paragraphs>94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Open Sans</vt:lpstr>
      <vt:lpstr>Poppins</vt:lpstr>
      <vt:lpstr>Times New Roman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FREDY ALEXANDER CASTAÑEDA DUITAMA</dc:creator>
  <cp:lastModifiedBy>Luis Patarroyo</cp:lastModifiedBy>
  <cp:revision>16</cp:revision>
  <dcterms:created xsi:type="dcterms:W3CDTF">2024-10-21T20:36:17Z</dcterms:created>
  <dcterms:modified xsi:type="dcterms:W3CDTF">2024-10-29T23:51:21Z</dcterms:modified>
</cp:coreProperties>
</file>