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</p:sldIdLst>
  <p:sldSz cx="9144000" cy="5143500" type="screen16x9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4"/>
  </p:normalViewPr>
  <p:slideViewPr>
    <p:cSldViewPr snapToGrid="0" snapToObjects="1">
      <p:cViewPr varScale="1">
        <p:scale>
          <a:sx n="139" d="100"/>
          <a:sy n="139" d="100"/>
        </p:scale>
        <p:origin x="176" y="59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67B3-53C9-AA4F-997E-5F50883CCD98}" type="datetimeFigureOut">
              <a:rPr lang="es-ES" smtClean="0"/>
              <a:t>20/1/22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6FE9-B0B0-5C4F-8852-53883B57E1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5818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67B3-53C9-AA4F-997E-5F50883CCD98}" type="datetimeFigureOut">
              <a:rPr lang="es-ES" smtClean="0"/>
              <a:t>20/1/22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6FE9-B0B0-5C4F-8852-53883B57E1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4535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67B3-53C9-AA4F-997E-5F50883CCD98}" type="datetimeFigureOut">
              <a:rPr lang="es-ES" smtClean="0"/>
              <a:t>20/1/22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6FE9-B0B0-5C4F-8852-53883B57E1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5368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67B3-53C9-AA4F-997E-5F50883CCD98}" type="datetimeFigureOut">
              <a:rPr lang="es-ES" smtClean="0"/>
              <a:t>20/1/22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6FE9-B0B0-5C4F-8852-53883B57E1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2174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67B3-53C9-AA4F-997E-5F50883CCD98}" type="datetimeFigureOut">
              <a:rPr lang="es-ES" smtClean="0"/>
              <a:t>20/1/22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6FE9-B0B0-5C4F-8852-53883B57E1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2732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67B3-53C9-AA4F-997E-5F50883CCD98}" type="datetimeFigureOut">
              <a:rPr lang="es-ES" smtClean="0"/>
              <a:t>20/1/22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6FE9-B0B0-5C4F-8852-53883B57E1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3566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67B3-53C9-AA4F-997E-5F50883CCD98}" type="datetimeFigureOut">
              <a:rPr lang="es-ES" smtClean="0"/>
              <a:t>20/1/22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6FE9-B0B0-5C4F-8852-53883B57E1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5510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67B3-53C9-AA4F-997E-5F50883CCD98}" type="datetimeFigureOut">
              <a:rPr lang="es-ES" smtClean="0"/>
              <a:t>20/1/22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6FE9-B0B0-5C4F-8852-53883B57E1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1422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67B3-53C9-AA4F-997E-5F50883CCD98}" type="datetimeFigureOut">
              <a:rPr lang="es-ES" smtClean="0"/>
              <a:t>20/1/22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6FE9-B0B0-5C4F-8852-53883B57E1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5141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67B3-53C9-AA4F-997E-5F50883CCD98}" type="datetimeFigureOut">
              <a:rPr lang="es-ES" smtClean="0"/>
              <a:t>20/1/22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6FE9-B0B0-5C4F-8852-53883B57E1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9029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67B3-53C9-AA4F-997E-5F50883CCD98}" type="datetimeFigureOut">
              <a:rPr lang="es-ES" smtClean="0"/>
              <a:t>20/1/22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6FE9-B0B0-5C4F-8852-53883B57E1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5206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B67B3-53C9-AA4F-997E-5F50883CCD98}" type="datetimeFigureOut">
              <a:rPr lang="es-ES" smtClean="0"/>
              <a:t>20/1/22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96FE9-B0B0-5C4F-8852-53883B57E1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4295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2231135" y="216180"/>
            <a:ext cx="1463041" cy="646331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/>
          <p:cNvSpPr txBox="1"/>
          <p:nvPr/>
        </p:nvSpPr>
        <p:spPr>
          <a:xfrm>
            <a:off x="2337846" y="277735"/>
            <a:ext cx="12679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Espacio para el logo del aliado</a:t>
            </a:r>
          </a:p>
        </p:txBody>
      </p:sp>
    </p:spTree>
    <p:extLst>
      <p:ext uri="{BB962C8B-B14F-4D97-AF65-F5344CB8AC3E}">
        <p14:creationId xmlns:p14="http://schemas.microsoft.com/office/powerpoint/2010/main" val="32110970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6</Words>
  <Application>Microsoft Macintosh PowerPoint</Application>
  <PresentationFormat>Presentación en pantalla (16:9)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>UNIVERSIDAD EAN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UNIVERSIDAD EAN</dc:creator>
  <cp:lastModifiedBy>RAFAEL LEONARDO VALENZUELA DIAZ</cp:lastModifiedBy>
  <cp:revision>19</cp:revision>
  <dcterms:created xsi:type="dcterms:W3CDTF">2018-10-16T22:27:03Z</dcterms:created>
  <dcterms:modified xsi:type="dcterms:W3CDTF">2022-01-20T18:00:25Z</dcterms:modified>
</cp:coreProperties>
</file>