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8997950" cy="6858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4" autoAdjust="0"/>
  </p:normalViewPr>
  <p:slideViewPr>
    <p:cSldViewPr snapToGrid="0" snapToObjects="1">
      <p:cViewPr varScale="1">
        <p:scale>
          <a:sx n="124" d="100"/>
          <a:sy n="124" d="100"/>
        </p:scale>
        <p:origin x="672" y="168"/>
      </p:cViewPr>
      <p:guideLst>
        <p:guide orient="horz" pos="2160"/>
        <p:guide pos="28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4846" y="2130426"/>
            <a:ext cx="7648258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693" y="3886200"/>
            <a:ext cx="629856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68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2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23514" y="274639"/>
            <a:ext cx="2024539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49898" y="274639"/>
            <a:ext cx="592365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43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64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0776" y="4406901"/>
            <a:ext cx="76482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10776" y="2906713"/>
            <a:ext cx="764825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31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49897" y="1600201"/>
            <a:ext cx="39740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3958" y="1600201"/>
            <a:ext cx="39740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09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49898" y="1535113"/>
            <a:ext cx="39756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49898" y="2174875"/>
            <a:ext cx="39756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570834" y="1535113"/>
            <a:ext cx="3977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570834" y="2174875"/>
            <a:ext cx="3977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07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202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83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898" y="273050"/>
            <a:ext cx="296026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17949" y="273051"/>
            <a:ext cx="503010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49898" y="1435101"/>
            <a:ext cx="296026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35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61" y="4800600"/>
            <a:ext cx="539877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63661" y="612775"/>
            <a:ext cx="539877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63661" y="5367338"/>
            <a:ext cx="539877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66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49898" y="274638"/>
            <a:ext cx="809815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49898" y="1600201"/>
            <a:ext cx="809815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49897" y="6356351"/>
            <a:ext cx="2099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281A-C873-FF46-9820-D9411BCBE683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74300" y="6356351"/>
            <a:ext cx="2849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48531" y="6356351"/>
            <a:ext cx="2099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DF25-3512-5348-9BF2-A2E64CDC4F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50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510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universidadEAN</dc:creator>
  <cp:lastModifiedBy>RAFAEL LEONARDO VALENZUELA DIAZ</cp:lastModifiedBy>
  <cp:revision>11</cp:revision>
  <dcterms:created xsi:type="dcterms:W3CDTF">2015-06-22T16:10:36Z</dcterms:created>
  <dcterms:modified xsi:type="dcterms:W3CDTF">2022-01-20T18:00:47Z</dcterms:modified>
</cp:coreProperties>
</file>